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handoutMasterIdLst>
    <p:handoutMasterId r:id="rId44"/>
  </p:handoutMasterIdLst>
  <p:sldIdLst>
    <p:sldId id="256" r:id="rId2"/>
    <p:sldId id="257" r:id="rId3"/>
    <p:sldId id="305" r:id="rId4"/>
    <p:sldId id="283" r:id="rId5"/>
    <p:sldId id="300" r:id="rId6"/>
    <p:sldId id="299" r:id="rId7"/>
    <p:sldId id="262" r:id="rId8"/>
    <p:sldId id="263" r:id="rId9"/>
    <p:sldId id="259" r:id="rId10"/>
    <p:sldId id="261" r:id="rId11"/>
    <p:sldId id="265" r:id="rId12"/>
    <p:sldId id="269" r:id="rId13"/>
    <p:sldId id="266" r:id="rId14"/>
    <p:sldId id="267" r:id="rId15"/>
    <p:sldId id="297" r:id="rId16"/>
    <p:sldId id="264" r:id="rId17"/>
    <p:sldId id="270" r:id="rId18"/>
    <p:sldId id="303" r:id="rId19"/>
    <p:sldId id="268" r:id="rId20"/>
    <p:sldId id="276" r:id="rId21"/>
    <p:sldId id="277" r:id="rId22"/>
    <p:sldId id="278" r:id="rId23"/>
    <p:sldId id="280" r:id="rId24"/>
    <p:sldId id="281" r:id="rId25"/>
    <p:sldId id="304" r:id="rId26"/>
    <p:sldId id="301" r:id="rId27"/>
    <p:sldId id="282" r:id="rId28"/>
    <p:sldId id="286" r:id="rId29"/>
    <p:sldId id="284" r:id="rId30"/>
    <p:sldId id="285" r:id="rId31"/>
    <p:sldId id="287" r:id="rId32"/>
    <p:sldId id="288" r:id="rId33"/>
    <p:sldId id="289" r:id="rId34"/>
    <p:sldId id="290" r:id="rId35"/>
    <p:sldId id="302" r:id="rId36"/>
    <p:sldId id="295" r:id="rId37"/>
    <p:sldId id="292" r:id="rId38"/>
    <p:sldId id="291" r:id="rId39"/>
    <p:sldId id="294" r:id="rId40"/>
    <p:sldId id="293" r:id="rId41"/>
    <p:sldId id="260" r:id="rId4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Presciani" initials="LP" lastIdx="2" clrIdx="0">
    <p:extLst>
      <p:ext uri="{19B8F6BF-5375-455C-9EA6-DF929625EA0E}">
        <p15:presenceInfo xmlns:p15="http://schemas.microsoft.com/office/powerpoint/2012/main" userId="4f72c5b745746a2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6" autoAdjust="0"/>
    <p:restoredTop sz="94660"/>
  </p:normalViewPr>
  <p:slideViewPr>
    <p:cSldViewPr snapToGrid="0">
      <p:cViewPr varScale="1">
        <p:scale>
          <a:sx n="159" d="100"/>
          <a:sy n="159" d="100"/>
        </p:scale>
        <p:origin x="2526" y="138"/>
      </p:cViewPr>
      <p:guideLst/>
    </p:cSldViewPr>
  </p:slideViewPr>
  <p:notesTextViewPr>
    <p:cViewPr>
      <p:scale>
        <a:sx n="1" d="1"/>
        <a:sy n="1" d="1"/>
      </p:scale>
      <p:origin x="0" y="0"/>
    </p:cViewPr>
  </p:notesTextViewPr>
  <p:notesViewPr>
    <p:cSldViewPr snapToGrid="0" showGuides="1">
      <p:cViewPr varScale="1">
        <p:scale>
          <a:sx n="53" d="100"/>
          <a:sy n="53" d="100"/>
        </p:scale>
        <p:origin x="2478"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Presciani" userId="4f72c5b745746a2c" providerId="LiveId" clId="{6E4DEDFB-876B-4EC7-8405-77EDFF523D38}"/>
    <pc:docChg chg="undo custSel addSld delSld modSld sldOrd">
      <pc:chgData name="Lisa Presciani" userId="4f72c5b745746a2c" providerId="LiveId" clId="{6E4DEDFB-876B-4EC7-8405-77EDFF523D38}" dt="2023-07-24T09:16:43.085" v="2104" actId="2696"/>
      <pc:docMkLst>
        <pc:docMk/>
      </pc:docMkLst>
      <pc:sldChg chg="modSp ord">
        <pc:chgData name="Lisa Presciani" userId="4f72c5b745746a2c" providerId="LiveId" clId="{6E4DEDFB-876B-4EC7-8405-77EDFF523D38}" dt="2023-07-23T17:04:28.192" v="1046" actId="2711"/>
        <pc:sldMkLst>
          <pc:docMk/>
          <pc:sldMk cId="2331300894" sldId="259"/>
        </pc:sldMkLst>
        <pc:spChg chg="mod">
          <ac:chgData name="Lisa Presciani" userId="4f72c5b745746a2c" providerId="LiveId" clId="{6E4DEDFB-876B-4EC7-8405-77EDFF523D38}" dt="2023-07-23T17:04:28.192" v="1046" actId="2711"/>
          <ac:spMkLst>
            <pc:docMk/>
            <pc:sldMk cId="2331300894" sldId="259"/>
            <ac:spMk id="3" creationId="{86C3E823-106D-4B57-96F7-2D7C810D0829}"/>
          </ac:spMkLst>
        </pc:spChg>
      </pc:sldChg>
      <pc:sldChg chg="modSp">
        <pc:chgData name="Lisa Presciani" userId="4f72c5b745746a2c" providerId="LiveId" clId="{6E4DEDFB-876B-4EC7-8405-77EDFF523D38}" dt="2023-07-23T17:12:30.763" v="1225" actId="255"/>
        <pc:sldMkLst>
          <pc:docMk/>
          <pc:sldMk cId="2167328270" sldId="260"/>
        </pc:sldMkLst>
        <pc:spChg chg="mod">
          <ac:chgData name="Lisa Presciani" userId="4f72c5b745746a2c" providerId="LiveId" clId="{6E4DEDFB-876B-4EC7-8405-77EDFF523D38}" dt="2023-07-23T17:12:30.763" v="1225" actId="255"/>
          <ac:spMkLst>
            <pc:docMk/>
            <pc:sldMk cId="2167328270" sldId="260"/>
            <ac:spMk id="4" creationId="{4E99C3BC-0194-4038-B690-EDAE61BBA605}"/>
          </ac:spMkLst>
        </pc:spChg>
      </pc:sldChg>
      <pc:sldChg chg="ord">
        <pc:chgData name="Lisa Presciani" userId="4f72c5b745746a2c" providerId="LiveId" clId="{6E4DEDFB-876B-4EC7-8405-77EDFF523D38}" dt="2023-07-21T08:16:14.891" v="460"/>
        <pc:sldMkLst>
          <pc:docMk/>
          <pc:sldMk cId="3221821196" sldId="261"/>
        </pc:sldMkLst>
      </pc:sldChg>
      <pc:sldChg chg="modSp ord">
        <pc:chgData name="Lisa Presciani" userId="4f72c5b745746a2c" providerId="LiveId" clId="{6E4DEDFB-876B-4EC7-8405-77EDFF523D38}" dt="2023-07-24T09:15:34.749" v="2103" actId="20577"/>
        <pc:sldMkLst>
          <pc:docMk/>
          <pc:sldMk cId="1010798703" sldId="262"/>
        </pc:sldMkLst>
        <pc:spChg chg="mod">
          <ac:chgData name="Lisa Presciani" userId="4f72c5b745746a2c" providerId="LiveId" clId="{6E4DEDFB-876B-4EC7-8405-77EDFF523D38}" dt="2023-07-24T09:15:34.749" v="2103" actId="20577"/>
          <ac:spMkLst>
            <pc:docMk/>
            <pc:sldMk cId="1010798703" sldId="262"/>
            <ac:spMk id="4" creationId="{2A1935D8-0F12-40EE-8FAC-C5539039F773}"/>
          </ac:spMkLst>
        </pc:spChg>
        <pc:picChg chg="mod">
          <ac:chgData name="Lisa Presciani" userId="4f72c5b745746a2c" providerId="LiveId" clId="{6E4DEDFB-876B-4EC7-8405-77EDFF523D38}" dt="2023-07-23T17:02:48.063" v="1038" actId="14100"/>
          <ac:picMkLst>
            <pc:docMk/>
            <pc:sldMk cId="1010798703" sldId="262"/>
            <ac:picMk id="6" creationId="{BE71D7DB-F081-41E0-87DA-E4EDDF0A7EF5}"/>
          </ac:picMkLst>
        </pc:picChg>
        <pc:picChg chg="mod">
          <ac:chgData name="Lisa Presciani" userId="4f72c5b745746a2c" providerId="LiveId" clId="{6E4DEDFB-876B-4EC7-8405-77EDFF523D38}" dt="2023-07-24T09:15:13.849" v="2100" actId="1076"/>
          <ac:picMkLst>
            <pc:docMk/>
            <pc:sldMk cId="1010798703" sldId="262"/>
            <ac:picMk id="8" creationId="{D39634AA-AD8C-4CD7-B31F-A75DCFF714FB}"/>
          </ac:picMkLst>
        </pc:picChg>
      </pc:sldChg>
      <pc:sldChg chg="modSp ord delCm">
        <pc:chgData name="Lisa Presciani" userId="4f72c5b745746a2c" providerId="LiveId" clId="{6E4DEDFB-876B-4EC7-8405-77EDFF523D38}" dt="2023-07-23T17:03:42.796" v="1044" actId="113"/>
        <pc:sldMkLst>
          <pc:docMk/>
          <pc:sldMk cId="1542612423" sldId="263"/>
        </pc:sldMkLst>
        <pc:spChg chg="mod">
          <ac:chgData name="Lisa Presciani" userId="4f72c5b745746a2c" providerId="LiveId" clId="{6E4DEDFB-876B-4EC7-8405-77EDFF523D38}" dt="2023-07-23T17:03:42.796" v="1044" actId="113"/>
          <ac:spMkLst>
            <pc:docMk/>
            <pc:sldMk cId="1542612423" sldId="263"/>
            <ac:spMk id="3" creationId="{86C3E823-106D-4B57-96F7-2D7C810D0829}"/>
          </ac:spMkLst>
        </pc:spChg>
      </pc:sldChg>
      <pc:sldChg chg="modSp">
        <pc:chgData name="Lisa Presciani" userId="4f72c5b745746a2c" providerId="LiveId" clId="{6E4DEDFB-876B-4EC7-8405-77EDFF523D38}" dt="2023-07-23T17:05:00.067" v="1047" actId="20577"/>
        <pc:sldMkLst>
          <pc:docMk/>
          <pc:sldMk cId="1415668366" sldId="265"/>
        </pc:sldMkLst>
        <pc:spChg chg="mod">
          <ac:chgData name="Lisa Presciani" userId="4f72c5b745746a2c" providerId="LiveId" clId="{6E4DEDFB-876B-4EC7-8405-77EDFF523D38}" dt="2023-07-23T17:05:00.067" v="1047" actId="20577"/>
          <ac:spMkLst>
            <pc:docMk/>
            <pc:sldMk cId="1415668366" sldId="265"/>
            <ac:spMk id="4" creationId="{702F3ACC-8CAC-4375-9A6D-119D143AD500}"/>
          </ac:spMkLst>
        </pc:spChg>
      </pc:sldChg>
      <pc:sldChg chg="modSp">
        <pc:chgData name="Lisa Presciani" userId="4f72c5b745746a2c" providerId="LiveId" clId="{6E4DEDFB-876B-4EC7-8405-77EDFF523D38}" dt="2023-07-24T08:45:06.427" v="1423" actId="313"/>
        <pc:sldMkLst>
          <pc:docMk/>
          <pc:sldMk cId="1226270745" sldId="266"/>
        </pc:sldMkLst>
        <pc:spChg chg="mod">
          <ac:chgData name="Lisa Presciani" userId="4f72c5b745746a2c" providerId="LiveId" clId="{6E4DEDFB-876B-4EC7-8405-77EDFF523D38}" dt="2023-07-24T08:45:06.427" v="1423" actId="313"/>
          <ac:spMkLst>
            <pc:docMk/>
            <pc:sldMk cId="1226270745" sldId="266"/>
            <ac:spMk id="4" creationId="{3839BAB0-11E7-4F5B-A18B-5C047FF05B27}"/>
          </ac:spMkLst>
        </pc:spChg>
      </pc:sldChg>
      <pc:sldChg chg="modSp">
        <pc:chgData name="Lisa Presciani" userId="4f72c5b745746a2c" providerId="LiveId" clId="{6E4DEDFB-876B-4EC7-8405-77EDFF523D38}" dt="2023-07-24T08:50:11.771" v="1539" actId="20577"/>
        <pc:sldMkLst>
          <pc:docMk/>
          <pc:sldMk cId="1130232112" sldId="267"/>
        </pc:sldMkLst>
        <pc:spChg chg="mod">
          <ac:chgData name="Lisa Presciani" userId="4f72c5b745746a2c" providerId="LiveId" clId="{6E4DEDFB-876B-4EC7-8405-77EDFF523D38}" dt="2023-07-24T08:50:11.771" v="1539" actId="20577"/>
          <ac:spMkLst>
            <pc:docMk/>
            <pc:sldMk cId="1130232112" sldId="267"/>
            <ac:spMk id="3" creationId="{86C3E823-106D-4B57-96F7-2D7C810D0829}"/>
          </ac:spMkLst>
        </pc:spChg>
      </pc:sldChg>
      <pc:sldChg chg="modSp">
        <pc:chgData name="Lisa Presciani" userId="4f72c5b745746a2c" providerId="LiveId" clId="{6E4DEDFB-876B-4EC7-8405-77EDFF523D38}" dt="2023-07-23T17:05:09.652" v="1048" actId="20577"/>
        <pc:sldMkLst>
          <pc:docMk/>
          <pc:sldMk cId="1098492083" sldId="269"/>
        </pc:sldMkLst>
        <pc:spChg chg="mod">
          <ac:chgData name="Lisa Presciani" userId="4f72c5b745746a2c" providerId="LiveId" clId="{6E4DEDFB-876B-4EC7-8405-77EDFF523D38}" dt="2023-07-23T17:05:09.652" v="1048" actId="20577"/>
          <ac:spMkLst>
            <pc:docMk/>
            <pc:sldMk cId="1098492083" sldId="269"/>
            <ac:spMk id="4" creationId="{702F3ACC-8CAC-4375-9A6D-119D143AD500}"/>
          </ac:spMkLst>
        </pc:spChg>
      </pc:sldChg>
      <pc:sldChg chg="addSp delSp modSp">
        <pc:chgData name="Lisa Presciani" userId="4f72c5b745746a2c" providerId="LiveId" clId="{6E4DEDFB-876B-4EC7-8405-77EDFF523D38}" dt="2023-07-24T09:04:57.366" v="1803" actId="478"/>
        <pc:sldMkLst>
          <pc:docMk/>
          <pc:sldMk cId="547311721" sldId="270"/>
        </pc:sldMkLst>
        <pc:spChg chg="mod">
          <ac:chgData name="Lisa Presciani" userId="4f72c5b745746a2c" providerId="LiveId" clId="{6E4DEDFB-876B-4EC7-8405-77EDFF523D38}" dt="2023-07-24T09:03:59.856" v="1791" actId="20577"/>
          <ac:spMkLst>
            <pc:docMk/>
            <pc:sldMk cId="547311721" sldId="270"/>
            <ac:spMk id="4" creationId="{47874F18-088C-457C-A393-E307B045C019}"/>
          </ac:spMkLst>
        </pc:spChg>
        <pc:graphicFrameChg chg="add del mod modGraphic">
          <ac:chgData name="Lisa Presciani" userId="4f72c5b745746a2c" providerId="LiveId" clId="{6E4DEDFB-876B-4EC7-8405-77EDFF523D38}" dt="2023-07-24T09:04:57.366" v="1803" actId="478"/>
          <ac:graphicFrameMkLst>
            <pc:docMk/>
            <pc:sldMk cId="547311721" sldId="270"/>
            <ac:graphicFrameMk id="6" creationId="{E7EEB5B3-B671-437C-BE81-22D896B941C9}"/>
          </ac:graphicFrameMkLst>
        </pc:graphicFrameChg>
      </pc:sldChg>
      <pc:sldChg chg="modSp del">
        <pc:chgData name="Lisa Presciani" userId="4f72c5b745746a2c" providerId="LiveId" clId="{6E4DEDFB-876B-4EC7-8405-77EDFF523D38}" dt="2023-07-21T07:55:15.980" v="140" actId="2696"/>
        <pc:sldMkLst>
          <pc:docMk/>
          <pc:sldMk cId="3870568531" sldId="271"/>
        </pc:sldMkLst>
        <pc:spChg chg="mod">
          <ac:chgData name="Lisa Presciani" userId="4f72c5b745746a2c" providerId="LiveId" clId="{6E4DEDFB-876B-4EC7-8405-77EDFF523D38}" dt="2023-07-21T07:33:13.338" v="138" actId="20577"/>
          <ac:spMkLst>
            <pc:docMk/>
            <pc:sldMk cId="3870568531" sldId="271"/>
            <ac:spMk id="4" creationId="{47874F18-088C-457C-A393-E307B045C019}"/>
          </ac:spMkLst>
        </pc:spChg>
      </pc:sldChg>
      <pc:sldChg chg="del">
        <pc:chgData name="Lisa Presciani" userId="4f72c5b745746a2c" providerId="LiveId" clId="{6E4DEDFB-876B-4EC7-8405-77EDFF523D38}" dt="2023-07-21T07:55:24.547" v="142" actId="2696"/>
        <pc:sldMkLst>
          <pc:docMk/>
          <pc:sldMk cId="1767087586" sldId="272"/>
        </pc:sldMkLst>
      </pc:sldChg>
      <pc:sldChg chg="del">
        <pc:chgData name="Lisa Presciani" userId="4f72c5b745746a2c" providerId="LiveId" clId="{6E4DEDFB-876B-4EC7-8405-77EDFF523D38}" dt="2023-07-21T07:55:27.428" v="143" actId="2696"/>
        <pc:sldMkLst>
          <pc:docMk/>
          <pc:sldMk cId="501159451" sldId="273"/>
        </pc:sldMkLst>
      </pc:sldChg>
      <pc:sldChg chg="del">
        <pc:chgData name="Lisa Presciani" userId="4f72c5b745746a2c" providerId="LiveId" clId="{6E4DEDFB-876B-4EC7-8405-77EDFF523D38}" dt="2023-07-21T07:55:21.702" v="141" actId="2696"/>
        <pc:sldMkLst>
          <pc:docMk/>
          <pc:sldMk cId="214412593" sldId="274"/>
        </pc:sldMkLst>
      </pc:sldChg>
      <pc:sldChg chg="ord">
        <pc:chgData name="Lisa Presciani" userId="4f72c5b745746a2c" providerId="LiveId" clId="{6E4DEDFB-876B-4EC7-8405-77EDFF523D38}" dt="2023-07-21T08:32:02.119" v="823"/>
        <pc:sldMkLst>
          <pc:docMk/>
          <pc:sldMk cId="225679810" sldId="275"/>
        </pc:sldMkLst>
      </pc:sldChg>
      <pc:sldChg chg="modSp">
        <pc:chgData name="Lisa Presciani" userId="4f72c5b745746a2c" providerId="LiveId" clId="{6E4DEDFB-876B-4EC7-8405-77EDFF523D38}" dt="2023-07-24T09:13:14.626" v="2096" actId="313"/>
        <pc:sldMkLst>
          <pc:docMk/>
          <pc:sldMk cId="1342774446" sldId="276"/>
        </pc:sldMkLst>
        <pc:spChg chg="mod">
          <ac:chgData name="Lisa Presciani" userId="4f72c5b745746a2c" providerId="LiveId" clId="{6E4DEDFB-876B-4EC7-8405-77EDFF523D38}" dt="2023-07-24T09:13:14.626" v="2096" actId="313"/>
          <ac:spMkLst>
            <pc:docMk/>
            <pc:sldMk cId="1342774446" sldId="276"/>
            <ac:spMk id="4" creationId="{47874F18-088C-457C-A393-E307B045C019}"/>
          </ac:spMkLst>
        </pc:spChg>
      </pc:sldChg>
      <pc:sldChg chg="ord">
        <pc:chgData name="Lisa Presciani" userId="4f72c5b745746a2c" providerId="LiveId" clId="{6E4DEDFB-876B-4EC7-8405-77EDFF523D38}" dt="2023-07-21T09:16:19.699" v="879"/>
        <pc:sldMkLst>
          <pc:docMk/>
          <pc:sldMk cId="896480751" sldId="277"/>
        </pc:sldMkLst>
      </pc:sldChg>
      <pc:sldChg chg="modSp ord">
        <pc:chgData name="Lisa Presciani" userId="4f72c5b745746a2c" providerId="LiveId" clId="{6E4DEDFB-876B-4EC7-8405-77EDFF523D38}" dt="2023-07-21T09:13:46.492" v="872" actId="20577"/>
        <pc:sldMkLst>
          <pc:docMk/>
          <pc:sldMk cId="3482838148" sldId="278"/>
        </pc:sldMkLst>
        <pc:spChg chg="mod">
          <ac:chgData name="Lisa Presciani" userId="4f72c5b745746a2c" providerId="LiveId" clId="{6E4DEDFB-876B-4EC7-8405-77EDFF523D38}" dt="2023-07-21T09:13:46.492" v="872" actId="20577"/>
          <ac:spMkLst>
            <pc:docMk/>
            <pc:sldMk cId="3482838148" sldId="278"/>
            <ac:spMk id="4" creationId="{47874F18-088C-457C-A393-E307B045C019}"/>
          </ac:spMkLst>
        </pc:spChg>
      </pc:sldChg>
      <pc:sldChg chg="modSp del">
        <pc:chgData name="Lisa Presciani" userId="4f72c5b745746a2c" providerId="LiveId" clId="{6E4DEDFB-876B-4EC7-8405-77EDFF523D38}" dt="2023-07-21T09:12:44.851" v="870" actId="2696"/>
        <pc:sldMkLst>
          <pc:docMk/>
          <pc:sldMk cId="221258901" sldId="279"/>
        </pc:sldMkLst>
        <pc:spChg chg="mod">
          <ac:chgData name="Lisa Presciani" userId="4f72c5b745746a2c" providerId="LiveId" clId="{6E4DEDFB-876B-4EC7-8405-77EDFF523D38}" dt="2023-07-21T09:12:20.487" v="864" actId="21"/>
          <ac:spMkLst>
            <pc:docMk/>
            <pc:sldMk cId="221258901" sldId="279"/>
            <ac:spMk id="4" creationId="{47874F18-088C-457C-A393-E307B045C019}"/>
          </ac:spMkLst>
        </pc:spChg>
      </pc:sldChg>
      <pc:sldChg chg="modSp ord">
        <pc:chgData name="Lisa Presciani" userId="4f72c5b745746a2c" providerId="LiveId" clId="{6E4DEDFB-876B-4EC7-8405-77EDFF523D38}" dt="2023-07-23T17:07:12.098" v="1083" actId="20577"/>
        <pc:sldMkLst>
          <pc:docMk/>
          <pc:sldMk cId="2735348269" sldId="280"/>
        </pc:sldMkLst>
        <pc:spChg chg="mod">
          <ac:chgData name="Lisa Presciani" userId="4f72c5b745746a2c" providerId="LiveId" clId="{6E4DEDFB-876B-4EC7-8405-77EDFF523D38}" dt="2023-07-23T17:07:12.098" v="1083" actId="20577"/>
          <ac:spMkLst>
            <pc:docMk/>
            <pc:sldMk cId="2735348269" sldId="280"/>
            <ac:spMk id="4" creationId="{47874F18-088C-457C-A393-E307B045C019}"/>
          </ac:spMkLst>
        </pc:spChg>
      </pc:sldChg>
      <pc:sldChg chg="modSp">
        <pc:chgData name="Lisa Presciani" userId="4f72c5b745746a2c" providerId="LiveId" clId="{6E4DEDFB-876B-4EC7-8405-77EDFF523D38}" dt="2023-07-24T09:12:13.006" v="2022" actId="20577"/>
        <pc:sldMkLst>
          <pc:docMk/>
          <pc:sldMk cId="469132176" sldId="281"/>
        </pc:sldMkLst>
        <pc:spChg chg="mod">
          <ac:chgData name="Lisa Presciani" userId="4f72c5b745746a2c" providerId="LiveId" clId="{6E4DEDFB-876B-4EC7-8405-77EDFF523D38}" dt="2023-07-24T09:12:13.006" v="2022" actId="20577"/>
          <ac:spMkLst>
            <pc:docMk/>
            <pc:sldMk cId="469132176" sldId="281"/>
            <ac:spMk id="4" creationId="{47874F18-088C-457C-A393-E307B045C019}"/>
          </ac:spMkLst>
        </pc:spChg>
      </pc:sldChg>
      <pc:sldChg chg="modSp">
        <pc:chgData name="Lisa Presciani" userId="4f72c5b745746a2c" providerId="LiveId" clId="{6E4DEDFB-876B-4EC7-8405-77EDFF523D38}" dt="2023-07-21T08:03:55.900" v="239" actId="21"/>
        <pc:sldMkLst>
          <pc:docMk/>
          <pc:sldMk cId="3767819221" sldId="282"/>
        </pc:sldMkLst>
        <pc:spChg chg="mod">
          <ac:chgData name="Lisa Presciani" userId="4f72c5b745746a2c" providerId="LiveId" clId="{6E4DEDFB-876B-4EC7-8405-77EDFF523D38}" dt="2023-07-21T08:03:55.900" v="239" actId="21"/>
          <ac:spMkLst>
            <pc:docMk/>
            <pc:sldMk cId="3767819221" sldId="282"/>
            <ac:spMk id="4" creationId="{47874F18-088C-457C-A393-E307B045C019}"/>
          </ac:spMkLst>
        </pc:spChg>
      </pc:sldChg>
      <pc:sldChg chg="modSp">
        <pc:chgData name="Lisa Presciani" userId="4f72c5b745746a2c" providerId="LiveId" clId="{6E4DEDFB-876B-4EC7-8405-77EDFF523D38}" dt="2023-07-21T07:28:22.529" v="115" actId="13926"/>
        <pc:sldMkLst>
          <pc:docMk/>
          <pc:sldMk cId="3449915606" sldId="283"/>
        </pc:sldMkLst>
        <pc:spChg chg="mod">
          <ac:chgData name="Lisa Presciani" userId="4f72c5b745746a2c" providerId="LiveId" clId="{6E4DEDFB-876B-4EC7-8405-77EDFF523D38}" dt="2023-07-21T07:28:22.529" v="115" actId="13926"/>
          <ac:spMkLst>
            <pc:docMk/>
            <pc:sldMk cId="3449915606" sldId="283"/>
            <ac:spMk id="4" creationId="{4E99C3BC-0194-4038-B690-EDAE61BBA605}"/>
          </ac:spMkLst>
        </pc:spChg>
      </pc:sldChg>
      <pc:sldChg chg="del">
        <pc:chgData name="Lisa Presciani" userId="4f72c5b745746a2c" providerId="LiveId" clId="{6E4DEDFB-876B-4EC7-8405-77EDFF523D38}" dt="2023-07-21T08:05:48.541" v="327" actId="2696"/>
        <pc:sldMkLst>
          <pc:docMk/>
          <pc:sldMk cId="2667722278" sldId="296"/>
        </pc:sldMkLst>
      </pc:sldChg>
      <pc:sldChg chg="modSp add">
        <pc:chgData name="Lisa Presciani" userId="4f72c5b745746a2c" providerId="LiveId" clId="{6E4DEDFB-876B-4EC7-8405-77EDFF523D38}" dt="2023-07-24T08:51:57.429" v="1614" actId="20577"/>
        <pc:sldMkLst>
          <pc:docMk/>
          <pc:sldMk cId="3162529648" sldId="297"/>
        </pc:sldMkLst>
        <pc:spChg chg="mod">
          <ac:chgData name="Lisa Presciani" userId="4f72c5b745746a2c" providerId="LiveId" clId="{6E4DEDFB-876B-4EC7-8405-77EDFF523D38}" dt="2023-07-24T08:51:57.429" v="1614" actId="20577"/>
          <ac:spMkLst>
            <pc:docMk/>
            <pc:sldMk cId="3162529648" sldId="297"/>
            <ac:spMk id="3" creationId="{86C3E823-106D-4B57-96F7-2D7C810D0829}"/>
          </ac:spMkLst>
        </pc:spChg>
      </pc:sldChg>
      <pc:sldChg chg="modSp add del">
        <pc:chgData name="Lisa Presciani" userId="4f72c5b745746a2c" providerId="LiveId" clId="{6E4DEDFB-876B-4EC7-8405-77EDFF523D38}" dt="2023-07-21T08:32:29.823" v="825" actId="2696"/>
        <pc:sldMkLst>
          <pc:docMk/>
          <pc:sldMk cId="2546341015" sldId="298"/>
        </pc:sldMkLst>
        <pc:spChg chg="mod">
          <ac:chgData name="Lisa Presciani" userId="4f72c5b745746a2c" providerId="LiveId" clId="{6E4DEDFB-876B-4EC7-8405-77EDFF523D38}" dt="2023-07-21T07:56:09.602" v="189" actId="13926"/>
          <ac:spMkLst>
            <pc:docMk/>
            <pc:sldMk cId="2546341015" sldId="298"/>
            <ac:spMk id="4" creationId="{47874F18-088C-457C-A393-E307B045C019}"/>
          </ac:spMkLst>
        </pc:spChg>
      </pc:sldChg>
      <pc:sldChg chg="modSp add ord">
        <pc:chgData name="Lisa Presciani" userId="4f72c5b745746a2c" providerId="LiveId" clId="{6E4DEDFB-876B-4EC7-8405-77EDFF523D38}" dt="2023-07-21T08:28:06.917" v="782" actId="14100"/>
        <pc:sldMkLst>
          <pc:docMk/>
          <pc:sldMk cId="3306708861" sldId="299"/>
        </pc:sldMkLst>
        <pc:spChg chg="mod">
          <ac:chgData name="Lisa Presciani" userId="4f72c5b745746a2c" providerId="LiveId" clId="{6E4DEDFB-876B-4EC7-8405-77EDFF523D38}" dt="2023-07-21T08:28:06.917" v="782" actId="14100"/>
          <ac:spMkLst>
            <pc:docMk/>
            <pc:sldMk cId="3306708861" sldId="299"/>
            <ac:spMk id="3" creationId="{9D0AAB3D-FFFA-426B-AB5E-C42AAFE10BBC}"/>
          </ac:spMkLst>
        </pc:spChg>
      </pc:sldChg>
      <pc:sldChg chg="modSp add">
        <pc:chgData name="Lisa Presciani" userId="4f72c5b745746a2c" providerId="LiveId" clId="{6E4DEDFB-876B-4EC7-8405-77EDFF523D38}" dt="2023-07-23T17:16:15.155" v="1344" actId="20577"/>
        <pc:sldMkLst>
          <pc:docMk/>
          <pc:sldMk cId="758612381" sldId="300"/>
        </pc:sldMkLst>
        <pc:spChg chg="mod">
          <ac:chgData name="Lisa Presciani" userId="4f72c5b745746a2c" providerId="LiveId" clId="{6E4DEDFB-876B-4EC7-8405-77EDFF523D38}" dt="2023-07-23T17:16:15.155" v="1344" actId="20577"/>
          <ac:spMkLst>
            <pc:docMk/>
            <pc:sldMk cId="758612381" sldId="300"/>
            <ac:spMk id="4" creationId="{4E99C3BC-0194-4038-B690-EDAE61BBA605}"/>
          </ac:spMkLst>
        </pc:spChg>
      </pc:sldChg>
      <pc:sldChg chg="modSp add ord">
        <pc:chgData name="Lisa Presciani" userId="4f72c5b745746a2c" providerId="LiveId" clId="{6E4DEDFB-876B-4EC7-8405-77EDFF523D38}" dt="2023-07-23T17:14:48.400" v="1258" actId="20577"/>
        <pc:sldMkLst>
          <pc:docMk/>
          <pc:sldMk cId="1195589995" sldId="301"/>
        </pc:sldMkLst>
        <pc:spChg chg="mod">
          <ac:chgData name="Lisa Presciani" userId="4f72c5b745746a2c" providerId="LiveId" clId="{6E4DEDFB-876B-4EC7-8405-77EDFF523D38}" dt="2023-07-23T17:14:48.400" v="1258" actId="20577"/>
          <ac:spMkLst>
            <pc:docMk/>
            <pc:sldMk cId="1195589995" sldId="301"/>
            <ac:spMk id="3" creationId="{9D0AAB3D-FFFA-426B-AB5E-C42AAFE10BBC}"/>
          </ac:spMkLst>
        </pc:spChg>
      </pc:sldChg>
      <pc:sldChg chg="modSp add ord">
        <pc:chgData name="Lisa Presciani" userId="4f72c5b745746a2c" providerId="LiveId" clId="{6E4DEDFB-876B-4EC7-8405-77EDFF523D38}" dt="2023-07-23T17:15:50.842" v="1317" actId="20577"/>
        <pc:sldMkLst>
          <pc:docMk/>
          <pc:sldMk cId="2916382056" sldId="302"/>
        </pc:sldMkLst>
        <pc:spChg chg="mod">
          <ac:chgData name="Lisa Presciani" userId="4f72c5b745746a2c" providerId="LiveId" clId="{6E4DEDFB-876B-4EC7-8405-77EDFF523D38}" dt="2023-07-23T17:15:50.842" v="1317" actId="20577"/>
          <ac:spMkLst>
            <pc:docMk/>
            <pc:sldMk cId="2916382056" sldId="302"/>
            <ac:spMk id="3" creationId="{9D0AAB3D-FFFA-426B-AB5E-C42AAFE10BBC}"/>
          </ac:spMkLst>
        </pc:spChg>
      </pc:sldChg>
      <pc:sldChg chg="new add del">
        <pc:chgData name="Lisa Presciani" userId="4f72c5b745746a2c" providerId="LiveId" clId="{6E4DEDFB-876B-4EC7-8405-77EDFF523D38}" dt="2023-07-21T08:13:01.800" v="330" actId="2696"/>
        <pc:sldMkLst>
          <pc:docMk/>
          <pc:sldMk cId="1906187239" sldId="303"/>
        </pc:sldMkLst>
      </pc:sldChg>
      <pc:sldChg chg="modSp add">
        <pc:chgData name="Lisa Presciani" userId="4f72c5b745746a2c" providerId="LiveId" clId="{6E4DEDFB-876B-4EC7-8405-77EDFF523D38}" dt="2023-07-24T09:06:52.064" v="1907" actId="13926"/>
        <pc:sldMkLst>
          <pc:docMk/>
          <pc:sldMk cId="2334357072" sldId="303"/>
        </pc:sldMkLst>
        <pc:spChg chg="mod">
          <ac:chgData name="Lisa Presciani" userId="4f72c5b745746a2c" providerId="LiveId" clId="{6E4DEDFB-876B-4EC7-8405-77EDFF523D38}" dt="2023-07-24T09:06:52.064" v="1907" actId="13926"/>
          <ac:spMkLst>
            <pc:docMk/>
            <pc:sldMk cId="2334357072" sldId="303"/>
            <ac:spMk id="4" creationId="{47874F18-088C-457C-A393-E307B045C019}"/>
          </ac:spMkLst>
        </pc:spChg>
      </pc:sldChg>
      <pc:sldChg chg="add">
        <pc:chgData name="Lisa Presciani" userId="4f72c5b745746a2c" providerId="LiveId" clId="{6E4DEDFB-876B-4EC7-8405-77EDFF523D38}" dt="2023-07-23T17:07:27.253" v="1085"/>
        <pc:sldMkLst>
          <pc:docMk/>
          <pc:sldMk cId="4126182559" sldId="304"/>
        </pc:sldMkLst>
      </pc:sldChg>
      <pc:sldChg chg="add del">
        <pc:chgData name="Lisa Presciani" userId="4f72c5b745746a2c" providerId="LiveId" clId="{6E4DEDFB-876B-4EC7-8405-77EDFF523D38}" dt="2023-07-24T09:16:43.085" v="2104" actId="2696"/>
        <pc:sldMkLst>
          <pc:docMk/>
          <pc:sldMk cId="601020488" sldId="305"/>
        </pc:sldMkLst>
      </pc:sldChg>
    </pc:docChg>
  </pc:docChgLst>
  <pc:docChgLst>
    <pc:chgData name="Lisa Presciani" userId="4f72c5b745746a2c" providerId="LiveId" clId="{0689A194-F1D0-4DE9-984D-F323172EB138}"/>
    <pc:docChg chg="undo custSel addSld delSld modSld sldOrd">
      <pc:chgData name="Lisa Presciani" userId="4f72c5b745746a2c" providerId="LiveId" clId="{0689A194-F1D0-4DE9-984D-F323172EB138}" dt="2023-06-23T09:32:31.108" v="2796" actId="20577"/>
      <pc:docMkLst>
        <pc:docMk/>
      </pc:docMkLst>
      <pc:sldChg chg="modSp">
        <pc:chgData name="Lisa Presciani" userId="4f72c5b745746a2c" providerId="LiveId" clId="{0689A194-F1D0-4DE9-984D-F323172EB138}" dt="2023-06-22T08:07:04.268" v="1371" actId="20577"/>
        <pc:sldMkLst>
          <pc:docMk/>
          <pc:sldMk cId="1349388733" sldId="256"/>
        </pc:sldMkLst>
        <pc:spChg chg="mod">
          <ac:chgData name="Lisa Presciani" userId="4f72c5b745746a2c" providerId="LiveId" clId="{0689A194-F1D0-4DE9-984D-F323172EB138}" dt="2023-06-22T08:06:46.529" v="1363" actId="20577"/>
          <ac:spMkLst>
            <pc:docMk/>
            <pc:sldMk cId="1349388733" sldId="256"/>
            <ac:spMk id="2" creationId="{7761722C-68E6-4815-A758-EF03CE0C1842}"/>
          </ac:spMkLst>
        </pc:spChg>
        <pc:spChg chg="mod">
          <ac:chgData name="Lisa Presciani" userId="4f72c5b745746a2c" providerId="LiveId" clId="{0689A194-F1D0-4DE9-984D-F323172EB138}" dt="2023-06-22T08:07:04.268" v="1371" actId="20577"/>
          <ac:spMkLst>
            <pc:docMk/>
            <pc:sldMk cId="1349388733" sldId="256"/>
            <ac:spMk id="3" creationId="{9D0AAB3D-FFFA-426B-AB5E-C42AAFE10BBC}"/>
          </ac:spMkLst>
        </pc:spChg>
      </pc:sldChg>
      <pc:sldChg chg="modSp">
        <pc:chgData name="Lisa Presciani" userId="4f72c5b745746a2c" providerId="LiveId" clId="{0689A194-F1D0-4DE9-984D-F323172EB138}" dt="2023-06-23T09:32:31.108" v="2796" actId="20577"/>
        <pc:sldMkLst>
          <pc:docMk/>
          <pc:sldMk cId="3685847845" sldId="257"/>
        </pc:sldMkLst>
        <pc:spChg chg="mod">
          <ac:chgData name="Lisa Presciani" userId="4f72c5b745746a2c" providerId="LiveId" clId="{0689A194-F1D0-4DE9-984D-F323172EB138}" dt="2023-06-23T09:32:31.108" v="2796" actId="20577"/>
          <ac:spMkLst>
            <pc:docMk/>
            <pc:sldMk cId="3685847845" sldId="257"/>
            <ac:spMk id="4" creationId="{A3C73F08-AB8B-44A4-8376-CBC52E3B1BCE}"/>
          </ac:spMkLst>
        </pc:spChg>
      </pc:sldChg>
      <pc:sldChg chg="del">
        <pc:chgData name="Lisa Presciani" userId="4f72c5b745746a2c" providerId="LiveId" clId="{0689A194-F1D0-4DE9-984D-F323172EB138}" dt="2023-06-22T08:02:36.331" v="1324" actId="2696"/>
        <pc:sldMkLst>
          <pc:docMk/>
          <pc:sldMk cId="3318552323" sldId="258"/>
        </pc:sldMkLst>
      </pc:sldChg>
      <pc:sldChg chg="modSp">
        <pc:chgData name="Lisa Presciani" userId="4f72c5b745746a2c" providerId="LiveId" clId="{0689A194-F1D0-4DE9-984D-F323172EB138}" dt="2023-06-22T15:06:42.540" v="2202" actId="123"/>
        <pc:sldMkLst>
          <pc:docMk/>
          <pc:sldMk cId="2331300894" sldId="259"/>
        </pc:sldMkLst>
        <pc:spChg chg="mod">
          <ac:chgData name="Lisa Presciani" userId="4f72c5b745746a2c" providerId="LiveId" clId="{0689A194-F1D0-4DE9-984D-F323172EB138}" dt="2023-06-20T16:23:20.201" v="31"/>
          <ac:spMkLst>
            <pc:docMk/>
            <pc:sldMk cId="2331300894" sldId="259"/>
            <ac:spMk id="2" creationId="{FC21C325-E793-4711-8D11-479C5052C26F}"/>
          </ac:spMkLst>
        </pc:spChg>
        <pc:spChg chg="mod">
          <ac:chgData name="Lisa Presciani" userId="4f72c5b745746a2c" providerId="LiveId" clId="{0689A194-F1D0-4DE9-984D-F323172EB138}" dt="2023-06-22T15:06:42.540" v="2202" actId="123"/>
          <ac:spMkLst>
            <pc:docMk/>
            <pc:sldMk cId="2331300894" sldId="259"/>
            <ac:spMk id="3" creationId="{86C3E823-106D-4B57-96F7-2D7C810D0829}"/>
          </ac:spMkLst>
        </pc:spChg>
      </pc:sldChg>
      <pc:sldChg chg="modSp ord">
        <pc:chgData name="Lisa Presciani" userId="4f72c5b745746a2c" providerId="LiveId" clId="{0689A194-F1D0-4DE9-984D-F323172EB138}" dt="2023-06-23T09:28:29.913" v="2788" actId="122"/>
        <pc:sldMkLst>
          <pc:docMk/>
          <pc:sldMk cId="2167328270" sldId="260"/>
        </pc:sldMkLst>
        <pc:spChg chg="mod">
          <ac:chgData name="Lisa Presciani" userId="4f72c5b745746a2c" providerId="LiveId" clId="{0689A194-F1D0-4DE9-984D-F323172EB138}" dt="2023-06-23T09:28:29.913" v="2788" actId="122"/>
          <ac:spMkLst>
            <pc:docMk/>
            <pc:sldMk cId="2167328270" sldId="260"/>
            <ac:spMk id="3" creationId="{BBE6ADA2-3168-407F-B8FE-5EB67611ADA2}"/>
          </ac:spMkLst>
        </pc:spChg>
        <pc:spChg chg="mod">
          <ac:chgData name="Lisa Presciani" userId="4f72c5b745746a2c" providerId="LiveId" clId="{0689A194-F1D0-4DE9-984D-F323172EB138}" dt="2023-06-23T09:28:16.012" v="2774" actId="20577"/>
          <ac:spMkLst>
            <pc:docMk/>
            <pc:sldMk cId="2167328270" sldId="260"/>
            <ac:spMk id="4" creationId="{4E99C3BC-0194-4038-B690-EDAE61BBA605}"/>
          </ac:spMkLst>
        </pc:spChg>
      </pc:sldChg>
      <pc:sldChg chg="modSp">
        <pc:chgData name="Lisa Presciani" userId="4f72c5b745746a2c" providerId="LiveId" clId="{0689A194-F1D0-4DE9-984D-F323172EB138}" dt="2023-06-22T08:08:22.271" v="1420" actId="20577"/>
        <pc:sldMkLst>
          <pc:docMk/>
          <pc:sldMk cId="3221821196" sldId="261"/>
        </pc:sldMkLst>
        <pc:spChg chg="mod">
          <ac:chgData name="Lisa Presciani" userId="4f72c5b745746a2c" providerId="LiveId" clId="{0689A194-F1D0-4DE9-984D-F323172EB138}" dt="2023-06-22T08:07:43.770" v="1372" actId="20577"/>
          <ac:spMkLst>
            <pc:docMk/>
            <pc:sldMk cId="3221821196" sldId="261"/>
            <ac:spMk id="3" creationId="{BBE6ADA2-3168-407F-B8FE-5EB67611ADA2}"/>
          </ac:spMkLst>
        </pc:spChg>
        <pc:spChg chg="mod">
          <ac:chgData name="Lisa Presciani" userId="4f72c5b745746a2c" providerId="LiveId" clId="{0689A194-F1D0-4DE9-984D-F323172EB138}" dt="2023-06-22T08:08:22.271" v="1420" actId="20577"/>
          <ac:spMkLst>
            <pc:docMk/>
            <pc:sldMk cId="3221821196" sldId="261"/>
            <ac:spMk id="4" creationId="{4C5B25BE-F19A-4E92-B7F2-F3C5A6D52A47}"/>
          </ac:spMkLst>
        </pc:spChg>
      </pc:sldChg>
      <pc:sldChg chg="modSp ord">
        <pc:chgData name="Lisa Presciani" userId="4f72c5b745746a2c" providerId="LiveId" clId="{0689A194-F1D0-4DE9-984D-F323172EB138}" dt="2023-06-22T08:09:08.345" v="1455" actId="20577"/>
        <pc:sldMkLst>
          <pc:docMk/>
          <pc:sldMk cId="1010798703" sldId="262"/>
        </pc:sldMkLst>
        <pc:spChg chg="mod">
          <ac:chgData name="Lisa Presciani" userId="4f72c5b745746a2c" providerId="LiveId" clId="{0689A194-F1D0-4DE9-984D-F323172EB138}" dt="2023-06-22T08:09:08.345" v="1455" actId="20577"/>
          <ac:spMkLst>
            <pc:docMk/>
            <pc:sldMk cId="1010798703" sldId="262"/>
            <ac:spMk id="4" creationId="{2A1935D8-0F12-40EE-8FAC-C5539039F773}"/>
          </ac:spMkLst>
        </pc:spChg>
      </pc:sldChg>
      <pc:sldChg chg="modSp add ord">
        <pc:chgData name="Lisa Presciani" userId="4f72c5b745746a2c" providerId="LiveId" clId="{0689A194-F1D0-4DE9-984D-F323172EB138}" dt="2023-06-22T15:06:31.647" v="2201" actId="122"/>
        <pc:sldMkLst>
          <pc:docMk/>
          <pc:sldMk cId="1542612423" sldId="263"/>
        </pc:sldMkLst>
        <pc:spChg chg="mod">
          <ac:chgData name="Lisa Presciani" userId="4f72c5b745746a2c" providerId="LiveId" clId="{0689A194-F1D0-4DE9-984D-F323172EB138}" dt="2023-06-22T08:09:34.744" v="1456"/>
          <ac:spMkLst>
            <pc:docMk/>
            <pc:sldMk cId="1542612423" sldId="263"/>
            <ac:spMk id="2" creationId="{FC21C325-E793-4711-8D11-479C5052C26F}"/>
          </ac:spMkLst>
        </pc:spChg>
        <pc:spChg chg="mod">
          <ac:chgData name="Lisa Presciani" userId="4f72c5b745746a2c" providerId="LiveId" clId="{0689A194-F1D0-4DE9-984D-F323172EB138}" dt="2023-06-22T15:06:31.647" v="2201" actId="122"/>
          <ac:spMkLst>
            <pc:docMk/>
            <pc:sldMk cId="1542612423" sldId="263"/>
            <ac:spMk id="3" creationId="{86C3E823-106D-4B57-96F7-2D7C810D0829}"/>
          </ac:spMkLst>
        </pc:spChg>
      </pc:sldChg>
      <pc:sldChg chg="modSp add">
        <pc:chgData name="Lisa Presciani" userId="4f72c5b745746a2c" providerId="LiveId" clId="{0689A194-F1D0-4DE9-984D-F323172EB138}" dt="2023-06-22T14:40:26.553" v="1961" actId="20577"/>
        <pc:sldMkLst>
          <pc:docMk/>
          <pc:sldMk cId="426475919" sldId="264"/>
        </pc:sldMkLst>
        <pc:spChg chg="mod">
          <ac:chgData name="Lisa Presciani" userId="4f72c5b745746a2c" providerId="LiveId" clId="{0689A194-F1D0-4DE9-984D-F323172EB138}" dt="2023-06-22T08:09:42.107" v="1457"/>
          <ac:spMkLst>
            <pc:docMk/>
            <pc:sldMk cId="426475919" sldId="264"/>
            <ac:spMk id="2" creationId="{FC21C325-E793-4711-8D11-479C5052C26F}"/>
          </ac:spMkLst>
        </pc:spChg>
        <pc:spChg chg="mod">
          <ac:chgData name="Lisa Presciani" userId="4f72c5b745746a2c" providerId="LiveId" clId="{0689A194-F1D0-4DE9-984D-F323172EB138}" dt="2023-06-22T14:40:26.553" v="1961" actId="20577"/>
          <ac:spMkLst>
            <pc:docMk/>
            <pc:sldMk cId="426475919" sldId="264"/>
            <ac:spMk id="3" creationId="{86C3E823-106D-4B57-96F7-2D7C810D0829}"/>
          </ac:spMkLst>
        </pc:spChg>
      </pc:sldChg>
      <pc:sldChg chg="modSp add ord">
        <pc:chgData name="Lisa Presciani" userId="4f72c5b745746a2c" providerId="LiveId" clId="{0689A194-F1D0-4DE9-984D-F323172EB138}" dt="2023-06-20T16:25:31.990" v="111" actId="20577"/>
        <pc:sldMkLst>
          <pc:docMk/>
          <pc:sldMk cId="1415668366" sldId="265"/>
        </pc:sldMkLst>
        <pc:spChg chg="mod">
          <ac:chgData name="Lisa Presciani" userId="4f72c5b745746a2c" providerId="LiveId" clId="{0689A194-F1D0-4DE9-984D-F323172EB138}" dt="2023-06-20T16:25:31.990" v="111" actId="20577"/>
          <ac:spMkLst>
            <pc:docMk/>
            <pc:sldMk cId="1415668366" sldId="265"/>
            <ac:spMk id="3" creationId="{86C3E823-106D-4B57-96F7-2D7C810D0829}"/>
          </ac:spMkLst>
        </pc:spChg>
      </pc:sldChg>
      <pc:sldChg chg="add">
        <pc:chgData name="Lisa Presciani" userId="4f72c5b745746a2c" providerId="LiveId" clId="{0689A194-F1D0-4DE9-984D-F323172EB138}" dt="2023-06-20T16:25:36.103" v="113"/>
        <pc:sldMkLst>
          <pc:docMk/>
          <pc:sldMk cId="1226270745" sldId="266"/>
        </pc:sldMkLst>
      </pc:sldChg>
      <pc:sldChg chg="add">
        <pc:chgData name="Lisa Presciani" userId="4f72c5b745746a2c" providerId="LiveId" clId="{0689A194-F1D0-4DE9-984D-F323172EB138}" dt="2023-06-20T16:25:39.464" v="115"/>
        <pc:sldMkLst>
          <pc:docMk/>
          <pc:sldMk cId="1130232112" sldId="267"/>
        </pc:sldMkLst>
      </pc:sldChg>
      <pc:sldChg chg="modSp add">
        <pc:chgData name="Lisa Presciani" userId="4f72c5b745746a2c" providerId="LiveId" clId="{0689A194-F1D0-4DE9-984D-F323172EB138}" dt="2023-06-22T14:37:39.902" v="1942" actId="20577"/>
        <pc:sldMkLst>
          <pc:docMk/>
          <pc:sldMk cId="353516794" sldId="268"/>
        </pc:sldMkLst>
        <pc:spChg chg="mod">
          <ac:chgData name="Lisa Presciani" userId="4f72c5b745746a2c" providerId="LiveId" clId="{0689A194-F1D0-4DE9-984D-F323172EB138}" dt="2023-06-22T14:37:39.902" v="1942" actId="20577"/>
          <ac:spMkLst>
            <pc:docMk/>
            <pc:sldMk cId="353516794" sldId="268"/>
            <ac:spMk id="4" creationId="{47874F18-088C-457C-A393-E307B045C019}"/>
          </ac:spMkLst>
        </pc:spChg>
      </pc:sldChg>
      <pc:sldChg chg="modSp">
        <pc:chgData name="Lisa Presciani" userId="4f72c5b745746a2c" providerId="LiveId" clId="{0689A194-F1D0-4DE9-984D-F323172EB138}" dt="2023-06-22T07:37:02.088" v="1093" actId="122"/>
        <pc:sldMkLst>
          <pc:docMk/>
          <pc:sldMk cId="1098492083" sldId="269"/>
        </pc:sldMkLst>
        <pc:spChg chg="mod">
          <ac:chgData name="Lisa Presciani" userId="4f72c5b745746a2c" providerId="LiveId" clId="{0689A194-F1D0-4DE9-984D-F323172EB138}" dt="2023-06-22T07:37:02.088" v="1093" actId="122"/>
          <ac:spMkLst>
            <pc:docMk/>
            <pc:sldMk cId="1098492083" sldId="269"/>
            <ac:spMk id="4" creationId="{702F3ACC-8CAC-4375-9A6D-119D143AD500}"/>
          </ac:spMkLst>
        </pc:spChg>
      </pc:sldChg>
      <pc:sldChg chg="ord">
        <pc:chgData name="Lisa Presciani" userId="4f72c5b745746a2c" providerId="LiveId" clId="{0689A194-F1D0-4DE9-984D-F323172EB138}" dt="2023-06-22T07:37:38.214" v="1094"/>
        <pc:sldMkLst>
          <pc:docMk/>
          <pc:sldMk cId="214412593" sldId="274"/>
        </pc:sldMkLst>
      </pc:sldChg>
      <pc:sldChg chg="modSp ord">
        <pc:chgData name="Lisa Presciani" userId="4f72c5b745746a2c" providerId="LiveId" clId="{0689A194-F1D0-4DE9-984D-F323172EB138}" dt="2023-06-22T14:45:21.596" v="1966"/>
        <pc:sldMkLst>
          <pc:docMk/>
          <pc:sldMk cId="225679810" sldId="275"/>
        </pc:sldMkLst>
        <pc:spChg chg="mod">
          <ac:chgData name="Lisa Presciani" userId="4f72c5b745746a2c" providerId="LiveId" clId="{0689A194-F1D0-4DE9-984D-F323172EB138}" dt="2023-06-22T14:41:28.188" v="1965" actId="20577"/>
          <ac:spMkLst>
            <pc:docMk/>
            <pc:sldMk cId="225679810" sldId="275"/>
            <ac:spMk id="4" creationId="{47874F18-088C-457C-A393-E307B045C019}"/>
          </ac:spMkLst>
        </pc:spChg>
      </pc:sldChg>
      <pc:sldChg chg="modSp ord">
        <pc:chgData name="Lisa Presciani" userId="4f72c5b745746a2c" providerId="LiveId" clId="{0689A194-F1D0-4DE9-984D-F323172EB138}" dt="2023-06-22T14:46:14.268" v="1971" actId="20577"/>
        <pc:sldMkLst>
          <pc:docMk/>
          <pc:sldMk cId="896480751" sldId="277"/>
        </pc:sldMkLst>
        <pc:spChg chg="mod">
          <ac:chgData name="Lisa Presciani" userId="4f72c5b745746a2c" providerId="LiveId" clId="{0689A194-F1D0-4DE9-984D-F323172EB138}" dt="2023-06-22T14:46:14.268" v="1971" actId="20577"/>
          <ac:spMkLst>
            <pc:docMk/>
            <pc:sldMk cId="896480751" sldId="277"/>
            <ac:spMk id="4" creationId="{47874F18-088C-457C-A393-E307B045C019}"/>
          </ac:spMkLst>
        </pc:spChg>
      </pc:sldChg>
      <pc:sldChg chg="modSp">
        <pc:chgData name="Lisa Presciani" userId="4f72c5b745746a2c" providerId="LiveId" clId="{0689A194-F1D0-4DE9-984D-F323172EB138}" dt="2023-06-21T07:15:44.598" v="293" actId="123"/>
        <pc:sldMkLst>
          <pc:docMk/>
          <pc:sldMk cId="3482838148" sldId="278"/>
        </pc:sldMkLst>
        <pc:spChg chg="mod">
          <ac:chgData name="Lisa Presciani" userId="4f72c5b745746a2c" providerId="LiveId" clId="{0689A194-F1D0-4DE9-984D-F323172EB138}" dt="2023-06-21T07:15:44.598" v="293" actId="123"/>
          <ac:spMkLst>
            <pc:docMk/>
            <pc:sldMk cId="3482838148" sldId="278"/>
            <ac:spMk id="4" creationId="{47874F18-088C-457C-A393-E307B045C019}"/>
          </ac:spMkLst>
        </pc:spChg>
      </pc:sldChg>
      <pc:sldChg chg="modSp add">
        <pc:chgData name="Lisa Presciani" userId="4f72c5b745746a2c" providerId="LiveId" clId="{0689A194-F1D0-4DE9-984D-F323172EB138}" dt="2023-06-21T07:21:04.862" v="369" actId="20577"/>
        <pc:sldMkLst>
          <pc:docMk/>
          <pc:sldMk cId="221258901" sldId="279"/>
        </pc:sldMkLst>
        <pc:spChg chg="mod">
          <ac:chgData name="Lisa Presciani" userId="4f72c5b745746a2c" providerId="LiveId" clId="{0689A194-F1D0-4DE9-984D-F323172EB138}" dt="2023-06-21T07:21:04.862" v="369" actId="20577"/>
          <ac:spMkLst>
            <pc:docMk/>
            <pc:sldMk cId="221258901" sldId="279"/>
            <ac:spMk id="4" creationId="{47874F18-088C-457C-A393-E307B045C019}"/>
          </ac:spMkLst>
        </pc:spChg>
      </pc:sldChg>
      <pc:sldChg chg="modSp add">
        <pc:chgData name="Lisa Presciani" userId="4f72c5b745746a2c" providerId="LiveId" clId="{0689A194-F1D0-4DE9-984D-F323172EB138}" dt="2023-06-21T07:22:50.965" v="392" actId="20577"/>
        <pc:sldMkLst>
          <pc:docMk/>
          <pc:sldMk cId="2735348269" sldId="280"/>
        </pc:sldMkLst>
        <pc:spChg chg="mod">
          <ac:chgData name="Lisa Presciani" userId="4f72c5b745746a2c" providerId="LiveId" clId="{0689A194-F1D0-4DE9-984D-F323172EB138}" dt="2023-06-21T07:22:50.965" v="392" actId="20577"/>
          <ac:spMkLst>
            <pc:docMk/>
            <pc:sldMk cId="2735348269" sldId="280"/>
            <ac:spMk id="4" creationId="{47874F18-088C-457C-A393-E307B045C019}"/>
          </ac:spMkLst>
        </pc:spChg>
      </pc:sldChg>
      <pc:sldChg chg="modSp add">
        <pc:chgData name="Lisa Presciani" userId="4f72c5b745746a2c" providerId="LiveId" clId="{0689A194-F1D0-4DE9-984D-F323172EB138}" dt="2023-06-21T07:29:01.751" v="625" actId="20577"/>
        <pc:sldMkLst>
          <pc:docMk/>
          <pc:sldMk cId="469132176" sldId="281"/>
        </pc:sldMkLst>
        <pc:spChg chg="mod">
          <ac:chgData name="Lisa Presciani" userId="4f72c5b745746a2c" providerId="LiveId" clId="{0689A194-F1D0-4DE9-984D-F323172EB138}" dt="2023-06-21T07:29:01.751" v="625" actId="20577"/>
          <ac:spMkLst>
            <pc:docMk/>
            <pc:sldMk cId="469132176" sldId="281"/>
            <ac:spMk id="4" creationId="{47874F18-088C-457C-A393-E307B045C019}"/>
          </ac:spMkLst>
        </pc:spChg>
      </pc:sldChg>
      <pc:sldChg chg="addSp delSp modSp add">
        <pc:chgData name="Lisa Presciani" userId="4f72c5b745746a2c" providerId="LiveId" clId="{0689A194-F1D0-4DE9-984D-F323172EB138}" dt="2023-06-22T15:04:46.363" v="2199" actId="20577"/>
        <pc:sldMkLst>
          <pc:docMk/>
          <pc:sldMk cId="3767819221" sldId="282"/>
        </pc:sldMkLst>
        <pc:spChg chg="mod">
          <ac:chgData name="Lisa Presciani" userId="4f72c5b745746a2c" providerId="LiveId" clId="{0689A194-F1D0-4DE9-984D-F323172EB138}" dt="2023-06-21T07:37:27.103" v="809" actId="20577"/>
          <ac:spMkLst>
            <pc:docMk/>
            <pc:sldMk cId="3767819221" sldId="282"/>
            <ac:spMk id="3" creationId="{86C3E823-106D-4B57-96F7-2D7C810D0829}"/>
          </ac:spMkLst>
        </pc:spChg>
        <pc:spChg chg="add del mod">
          <ac:chgData name="Lisa Presciani" userId="4f72c5b745746a2c" providerId="LiveId" clId="{0689A194-F1D0-4DE9-984D-F323172EB138}" dt="2023-06-22T15:04:46.363" v="2199" actId="20577"/>
          <ac:spMkLst>
            <pc:docMk/>
            <pc:sldMk cId="3767819221" sldId="282"/>
            <ac:spMk id="4" creationId="{47874F18-088C-457C-A393-E307B045C019}"/>
          </ac:spMkLst>
        </pc:spChg>
      </pc:sldChg>
      <pc:sldChg chg="modSp add">
        <pc:chgData name="Lisa Presciani" userId="4f72c5b745746a2c" providerId="LiveId" clId="{0689A194-F1D0-4DE9-984D-F323172EB138}" dt="2023-06-23T09:05:07.989" v="2278" actId="123"/>
        <pc:sldMkLst>
          <pc:docMk/>
          <pc:sldMk cId="3449915606" sldId="283"/>
        </pc:sldMkLst>
        <pc:spChg chg="mod">
          <ac:chgData name="Lisa Presciani" userId="4f72c5b745746a2c" providerId="LiveId" clId="{0689A194-F1D0-4DE9-984D-F323172EB138}" dt="2023-06-23T09:05:07.989" v="2278" actId="123"/>
          <ac:spMkLst>
            <pc:docMk/>
            <pc:sldMk cId="3449915606" sldId="283"/>
            <ac:spMk id="4" creationId="{4E99C3BC-0194-4038-B690-EDAE61BBA605}"/>
          </ac:spMkLst>
        </pc:spChg>
      </pc:sldChg>
      <pc:sldChg chg="modSp add">
        <pc:chgData name="Lisa Presciani" userId="4f72c5b745746a2c" providerId="LiveId" clId="{0689A194-F1D0-4DE9-984D-F323172EB138}" dt="2023-06-21T07:40:39.755" v="1003" actId="114"/>
        <pc:sldMkLst>
          <pc:docMk/>
          <pc:sldMk cId="2393366815" sldId="284"/>
        </pc:sldMkLst>
        <pc:spChg chg="mod">
          <ac:chgData name="Lisa Presciani" userId="4f72c5b745746a2c" providerId="LiveId" clId="{0689A194-F1D0-4DE9-984D-F323172EB138}" dt="2023-06-21T07:40:39.755" v="1003" actId="114"/>
          <ac:spMkLst>
            <pc:docMk/>
            <pc:sldMk cId="2393366815" sldId="284"/>
            <ac:spMk id="4" creationId="{47874F18-088C-457C-A393-E307B045C019}"/>
          </ac:spMkLst>
        </pc:spChg>
      </pc:sldChg>
      <pc:sldChg chg="addSp modSp add">
        <pc:chgData name="Lisa Presciani" userId="4f72c5b745746a2c" providerId="LiveId" clId="{0689A194-F1D0-4DE9-984D-F323172EB138}" dt="2023-06-21T07:41:52.457" v="1036" actId="14100"/>
        <pc:sldMkLst>
          <pc:docMk/>
          <pc:sldMk cId="1371451174" sldId="285"/>
        </pc:sldMkLst>
        <pc:spChg chg="mod">
          <ac:chgData name="Lisa Presciani" userId="4f72c5b745746a2c" providerId="LiveId" clId="{0689A194-F1D0-4DE9-984D-F323172EB138}" dt="2023-06-21T07:41:46.394" v="1035" actId="20577"/>
          <ac:spMkLst>
            <pc:docMk/>
            <pc:sldMk cId="1371451174" sldId="285"/>
            <ac:spMk id="4" creationId="{47874F18-088C-457C-A393-E307B045C019}"/>
          </ac:spMkLst>
        </pc:spChg>
        <pc:picChg chg="add mod">
          <ac:chgData name="Lisa Presciani" userId="4f72c5b745746a2c" providerId="LiveId" clId="{0689A194-F1D0-4DE9-984D-F323172EB138}" dt="2023-06-21T07:41:52.457" v="1036" actId="14100"/>
          <ac:picMkLst>
            <pc:docMk/>
            <pc:sldMk cId="1371451174" sldId="285"/>
            <ac:picMk id="5" creationId="{BC97DE60-6EB3-472F-8189-3DF81B8E0787}"/>
          </ac:picMkLst>
        </pc:picChg>
      </pc:sldChg>
      <pc:sldChg chg="modSp add ord">
        <pc:chgData name="Lisa Presciani" userId="4f72c5b745746a2c" providerId="LiveId" clId="{0689A194-F1D0-4DE9-984D-F323172EB138}" dt="2023-06-22T07:41:02.617" v="1095"/>
        <pc:sldMkLst>
          <pc:docMk/>
          <pc:sldMk cId="2111603883" sldId="286"/>
        </pc:sldMkLst>
        <pc:spChg chg="mod">
          <ac:chgData name="Lisa Presciani" userId="4f72c5b745746a2c" providerId="LiveId" clId="{0689A194-F1D0-4DE9-984D-F323172EB138}" dt="2023-06-21T07:42:41.039" v="1046" actId="20577"/>
          <ac:spMkLst>
            <pc:docMk/>
            <pc:sldMk cId="2111603883" sldId="286"/>
            <ac:spMk id="4" creationId="{47874F18-088C-457C-A393-E307B045C019}"/>
          </ac:spMkLst>
        </pc:spChg>
      </pc:sldChg>
      <pc:sldChg chg="modSp add">
        <pc:chgData name="Lisa Presciani" userId="4f72c5b745746a2c" providerId="LiveId" clId="{0689A194-F1D0-4DE9-984D-F323172EB138}" dt="2023-06-22T07:41:38.169" v="1097"/>
        <pc:sldMkLst>
          <pc:docMk/>
          <pc:sldMk cId="3168592059" sldId="287"/>
        </pc:sldMkLst>
        <pc:spChg chg="mod">
          <ac:chgData name="Lisa Presciani" userId="4f72c5b745746a2c" providerId="LiveId" clId="{0689A194-F1D0-4DE9-984D-F323172EB138}" dt="2023-06-22T07:41:38.169" v="1097"/>
          <ac:spMkLst>
            <pc:docMk/>
            <pc:sldMk cId="3168592059" sldId="287"/>
            <ac:spMk id="4" creationId="{47874F18-088C-457C-A393-E307B045C019}"/>
          </ac:spMkLst>
        </pc:spChg>
      </pc:sldChg>
      <pc:sldChg chg="modSp add">
        <pc:chgData name="Lisa Presciani" userId="4f72c5b745746a2c" providerId="LiveId" clId="{0689A194-F1D0-4DE9-984D-F323172EB138}" dt="2023-06-22T07:47:03.257" v="1236" actId="20577"/>
        <pc:sldMkLst>
          <pc:docMk/>
          <pc:sldMk cId="246359464" sldId="288"/>
        </pc:sldMkLst>
        <pc:spChg chg="mod">
          <ac:chgData name="Lisa Presciani" userId="4f72c5b745746a2c" providerId="LiveId" clId="{0689A194-F1D0-4DE9-984D-F323172EB138}" dt="2023-06-22T07:47:03.257" v="1236" actId="20577"/>
          <ac:spMkLst>
            <pc:docMk/>
            <pc:sldMk cId="246359464" sldId="288"/>
            <ac:spMk id="4" creationId="{47874F18-088C-457C-A393-E307B045C019}"/>
          </ac:spMkLst>
        </pc:spChg>
      </pc:sldChg>
      <pc:sldChg chg="modSp add">
        <pc:chgData name="Lisa Presciani" userId="4f72c5b745746a2c" providerId="LiveId" clId="{0689A194-F1D0-4DE9-984D-F323172EB138}" dt="2023-06-22T07:49:07.455" v="1291" actId="20577"/>
        <pc:sldMkLst>
          <pc:docMk/>
          <pc:sldMk cId="3380645054" sldId="289"/>
        </pc:sldMkLst>
        <pc:spChg chg="mod">
          <ac:chgData name="Lisa Presciani" userId="4f72c5b745746a2c" providerId="LiveId" clId="{0689A194-F1D0-4DE9-984D-F323172EB138}" dt="2023-06-22T07:49:07.455" v="1291" actId="20577"/>
          <ac:spMkLst>
            <pc:docMk/>
            <pc:sldMk cId="3380645054" sldId="289"/>
            <ac:spMk id="4" creationId="{47874F18-088C-457C-A393-E307B045C019}"/>
          </ac:spMkLst>
        </pc:spChg>
      </pc:sldChg>
      <pc:sldChg chg="modSp add addCm delCm modCm">
        <pc:chgData name="Lisa Presciani" userId="4f72c5b745746a2c" providerId="LiveId" clId="{0689A194-F1D0-4DE9-984D-F323172EB138}" dt="2023-06-22T09:18:36.986" v="1746" actId="1592"/>
        <pc:sldMkLst>
          <pc:docMk/>
          <pc:sldMk cId="2150665260" sldId="290"/>
        </pc:sldMkLst>
        <pc:spChg chg="mod">
          <ac:chgData name="Lisa Presciani" userId="4f72c5b745746a2c" providerId="LiveId" clId="{0689A194-F1D0-4DE9-984D-F323172EB138}" dt="2023-06-22T08:15:26.165" v="1534" actId="20577"/>
          <ac:spMkLst>
            <pc:docMk/>
            <pc:sldMk cId="2150665260" sldId="290"/>
            <ac:spMk id="4" creationId="{47874F18-088C-457C-A393-E307B045C019}"/>
          </ac:spMkLst>
        </pc:spChg>
      </pc:sldChg>
      <pc:sldChg chg="modSp add">
        <pc:chgData name="Lisa Presciani" userId="4f72c5b745746a2c" providerId="LiveId" clId="{0689A194-F1D0-4DE9-984D-F323172EB138}" dt="2023-06-23T09:08:49.934" v="2386" actId="20577"/>
        <pc:sldMkLst>
          <pc:docMk/>
          <pc:sldMk cId="1951464749" sldId="291"/>
        </pc:sldMkLst>
        <pc:spChg chg="mod">
          <ac:chgData name="Lisa Presciani" userId="4f72c5b745746a2c" providerId="LiveId" clId="{0689A194-F1D0-4DE9-984D-F323172EB138}" dt="2023-06-23T09:08:49.934" v="2386" actId="20577"/>
          <ac:spMkLst>
            <pc:docMk/>
            <pc:sldMk cId="1951464749" sldId="291"/>
            <ac:spMk id="4" creationId="{47874F18-088C-457C-A393-E307B045C019}"/>
          </ac:spMkLst>
        </pc:spChg>
      </pc:sldChg>
      <pc:sldChg chg="modSp add ord">
        <pc:chgData name="Lisa Presciani" userId="4f72c5b745746a2c" providerId="LiveId" clId="{0689A194-F1D0-4DE9-984D-F323172EB138}" dt="2023-06-23T09:08:02.039" v="2345" actId="20577"/>
        <pc:sldMkLst>
          <pc:docMk/>
          <pc:sldMk cId="1844348505" sldId="292"/>
        </pc:sldMkLst>
        <pc:spChg chg="mod">
          <ac:chgData name="Lisa Presciani" userId="4f72c5b745746a2c" providerId="LiveId" clId="{0689A194-F1D0-4DE9-984D-F323172EB138}" dt="2023-06-23T09:08:02.039" v="2345" actId="20577"/>
          <ac:spMkLst>
            <pc:docMk/>
            <pc:sldMk cId="1844348505" sldId="292"/>
            <ac:spMk id="3" creationId="{86C3E823-106D-4B57-96F7-2D7C810D0829}"/>
          </ac:spMkLst>
        </pc:spChg>
      </pc:sldChg>
      <pc:sldChg chg="modSp add">
        <pc:chgData name="Lisa Presciani" userId="4f72c5b745746a2c" providerId="LiveId" clId="{0689A194-F1D0-4DE9-984D-F323172EB138}" dt="2023-06-23T09:10:01.834" v="2460" actId="20577"/>
        <pc:sldMkLst>
          <pc:docMk/>
          <pc:sldMk cId="2841107131" sldId="293"/>
        </pc:sldMkLst>
        <pc:spChg chg="mod">
          <ac:chgData name="Lisa Presciani" userId="4f72c5b745746a2c" providerId="LiveId" clId="{0689A194-F1D0-4DE9-984D-F323172EB138}" dt="2023-06-23T09:10:01.834" v="2460" actId="20577"/>
          <ac:spMkLst>
            <pc:docMk/>
            <pc:sldMk cId="2841107131" sldId="293"/>
            <ac:spMk id="4" creationId="{47874F18-088C-457C-A393-E307B045C019}"/>
          </ac:spMkLst>
        </pc:spChg>
      </pc:sldChg>
      <pc:sldChg chg="modSp add ord">
        <pc:chgData name="Lisa Presciani" userId="4f72c5b745746a2c" providerId="LiveId" clId="{0689A194-F1D0-4DE9-984D-F323172EB138}" dt="2023-06-23T09:31:06.630" v="2790" actId="20577"/>
        <pc:sldMkLst>
          <pc:docMk/>
          <pc:sldMk cId="3340643906" sldId="294"/>
        </pc:sldMkLst>
        <pc:spChg chg="mod">
          <ac:chgData name="Lisa Presciani" userId="4f72c5b745746a2c" providerId="LiveId" clId="{0689A194-F1D0-4DE9-984D-F323172EB138}" dt="2023-06-23T09:31:06.630" v="2790" actId="20577"/>
          <ac:spMkLst>
            <pc:docMk/>
            <pc:sldMk cId="3340643906" sldId="294"/>
            <ac:spMk id="3" creationId="{86C3E823-106D-4B57-96F7-2D7C810D0829}"/>
          </ac:spMkLst>
        </pc:spChg>
      </pc:sldChg>
      <pc:sldChg chg="modSp add ord">
        <pc:chgData name="Lisa Presciani" userId="4f72c5b745746a2c" providerId="LiveId" clId="{0689A194-F1D0-4DE9-984D-F323172EB138}" dt="2023-06-23T09:21:00.653" v="2743" actId="20577"/>
        <pc:sldMkLst>
          <pc:docMk/>
          <pc:sldMk cId="3028467357" sldId="295"/>
        </pc:sldMkLst>
        <pc:spChg chg="mod">
          <ac:chgData name="Lisa Presciani" userId="4f72c5b745746a2c" providerId="LiveId" clId="{0689A194-F1D0-4DE9-984D-F323172EB138}" dt="2023-06-23T09:21:00.653" v="2743" actId="20577"/>
          <ac:spMkLst>
            <pc:docMk/>
            <pc:sldMk cId="3028467357" sldId="295"/>
            <ac:spMk id="4" creationId="{47874F18-088C-457C-A393-E307B045C019}"/>
          </ac:spMkLst>
        </pc:spChg>
      </pc:sldChg>
      <pc:sldChg chg="modSp add ord">
        <pc:chgData name="Lisa Presciani" userId="4f72c5b745746a2c" providerId="LiveId" clId="{0689A194-F1D0-4DE9-984D-F323172EB138}" dt="2023-06-23T09:19:30.477" v="2608" actId="255"/>
        <pc:sldMkLst>
          <pc:docMk/>
          <pc:sldMk cId="2667722278" sldId="296"/>
        </pc:sldMkLst>
        <pc:spChg chg="mod">
          <ac:chgData name="Lisa Presciani" userId="4f72c5b745746a2c" providerId="LiveId" clId="{0689A194-F1D0-4DE9-984D-F323172EB138}" dt="2023-06-23T09:19:30.477" v="2608" actId="255"/>
          <ac:spMkLst>
            <pc:docMk/>
            <pc:sldMk cId="2667722278" sldId="296"/>
            <ac:spMk id="2" creationId="{7761722C-68E6-4815-A758-EF03CE0C1842}"/>
          </ac:spMkLst>
        </pc:spChg>
        <pc:spChg chg="mod">
          <ac:chgData name="Lisa Presciani" userId="4f72c5b745746a2c" providerId="LiveId" clId="{0689A194-F1D0-4DE9-984D-F323172EB138}" dt="2023-06-23T09:19:24.380" v="2607"/>
          <ac:spMkLst>
            <pc:docMk/>
            <pc:sldMk cId="2667722278" sldId="296"/>
            <ac:spMk id="3" creationId="{9D0AAB3D-FFFA-426B-AB5E-C42AAFE10BBC}"/>
          </ac:spMkLst>
        </pc:spChg>
      </pc:sldChg>
    </pc:docChg>
  </pc:docChgLst>
  <pc:docChgLst>
    <pc:chgData name="Lisa Presciani" userId="4f72c5b745746a2c" providerId="LiveId" clId="{A952A1FC-4FBE-4160-953D-CA797BF7D4D3}"/>
    <pc:docChg chg="undo custSel addSld modSld sldOrd">
      <pc:chgData name="Lisa Presciani" userId="4f72c5b745746a2c" providerId="LiveId" clId="{A952A1FC-4FBE-4160-953D-CA797BF7D4D3}" dt="2023-08-06T10:32:40.496" v="890"/>
      <pc:docMkLst>
        <pc:docMk/>
      </pc:docMkLst>
      <pc:sldChg chg="modSp">
        <pc:chgData name="Lisa Presciani" userId="4f72c5b745746a2c" providerId="LiveId" clId="{A952A1FC-4FBE-4160-953D-CA797BF7D4D3}" dt="2023-08-06T09:24:23.623" v="350" actId="20577"/>
        <pc:sldMkLst>
          <pc:docMk/>
          <pc:sldMk cId="3685847845" sldId="257"/>
        </pc:sldMkLst>
        <pc:spChg chg="mod">
          <ac:chgData name="Lisa Presciani" userId="4f72c5b745746a2c" providerId="LiveId" clId="{A952A1FC-4FBE-4160-953D-CA797BF7D4D3}" dt="2023-08-06T09:24:23.623" v="350" actId="20577"/>
          <ac:spMkLst>
            <pc:docMk/>
            <pc:sldMk cId="3685847845" sldId="257"/>
            <ac:spMk id="4" creationId="{A3C73F08-AB8B-44A4-8376-CBC52E3B1BCE}"/>
          </ac:spMkLst>
        </pc:spChg>
      </pc:sldChg>
      <pc:sldChg chg="modSp">
        <pc:chgData name="Lisa Presciani" userId="4f72c5b745746a2c" providerId="LiveId" clId="{A952A1FC-4FBE-4160-953D-CA797BF7D4D3}" dt="2023-08-06T09:26:05.858" v="362" actId="20577"/>
        <pc:sldMkLst>
          <pc:docMk/>
          <pc:sldMk cId="2331300894" sldId="259"/>
        </pc:sldMkLst>
        <pc:spChg chg="mod">
          <ac:chgData name="Lisa Presciani" userId="4f72c5b745746a2c" providerId="LiveId" clId="{A952A1FC-4FBE-4160-953D-CA797BF7D4D3}" dt="2023-08-06T09:26:05.858" v="362" actId="20577"/>
          <ac:spMkLst>
            <pc:docMk/>
            <pc:sldMk cId="2331300894" sldId="259"/>
            <ac:spMk id="3" creationId="{86C3E823-106D-4B57-96F7-2D7C810D0829}"/>
          </ac:spMkLst>
        </pc:spChg>
      </pc:sldChg>
      <pc:sldChg chg="modSp">
        <pc:chgData name="Lisa Presciani" userId="4f72c5b745746a2c" providerId="LiveId" clId="{A952A1FC-4FBE-4160-953D-CA797BF7D4D3}" dt="2023-08-06T09:56:04.977" v="721" actId="20577"/>
        <pc:sldMkLst>
          <pc:docMk/>
          <pc:sldMk cId="2167328270" sldId="260"/>
        </pc:sldMkLst>
        <pc:spChg chg="mod">
          <ac:chgData name="Lisa Presciani" userId="4f72c5b745746a2c" providerId="LiveId" clId="{A952A1FC-4FBE-4160-953D-CA797BF7D4D3}" dt="2023-08-06T09:43:35.205" v="711" actId="20577"/>
          <ac:spMkLst>
            <pc:docMk/>
            <pc:sldMk cId="2167328270" sldId="260"/>
            <ac:spMk id="3" creationId="{BBE6ADA2-3168-407F-B8FE-5EB67611ADA2}"/>
          </ac:spMkLst>
        </pc:spChg>
        <pc:spChg chg="mod">
          <ac:chgData name="Lisa Presciani" userId="4f72c5b745746a2c" providerId="LiveId" clId="{A952A1FC-4FBE-4160-953D-CA797BF7D4D3}" dt="2023-08-06T09:56:04.977" v="721" actId="20577"/>
          <ac:spMkLst>
            <pc:docMk/>
            <pc:sldMk cId="2167328270" sldId="260"/>
            <ac:spMk id="4" creationId="{4E99C3BC-0194-4038-B690-EDAE61BBA605}"/>
          </ac:spMkLst>
        </pc:spChg>
      </pc:sldChg>
      <pc:sldChg chg="modSp ord">
        <pc:chgData name="Lisa Presciani" userId="4f72c5b745746a2c" providerId="LiveId" clId="{A952A1FC-4FBE-4160-953D-CA797BF7D4D3}" dt="2023-08-06T10:32:40.496" v="890"/>
        <pc:sldMkLst>
          <pc:docMk/>
          <pc:sldMk cId="3221821196" sldId="261"/>
        </pc:sldMkLst>
        <pc:spChg chg="mod">
          <ac:chgData name="Lisa Presciani" userId="4f72c5b745746a2c" providerId="LiveId" clId="{A952A1FC-4FBE-4160-953D-CA797BF7D4D3}" dt="2023-08-06T09:56:51.646" v="736" actId="122"/>
          <ac:spMkLst>
            <pc:docMk/>
            <pc:sldMk cId="3221821196" sldId="261"/>
            <ac:spMk id="3" creationId="{BBE6ADA2-3168-407F-B8FE-5EB67611ADA2}"/>
          </ac:spMkLst>
        </pc:spChg>
      </pc:sldChg>
      <pc:sldChg chg="modSp">
        <pc:chgData name="Lisa Presciani" userId="4f72c5b745746a2c" providerId="LiveId" clId="{A952A1FC-4FBE-4160-953D-CA797BF7D4D3}" dt="2023-08-06T09:25:19.417" v="354" actId="255"/>
        <pc:sldMkLst>
          <pc:docMk/>
          <pc:sldMk cId="1542612423" sldId="263"/>
        </pc:sldMkLst>
        <pc:spChg chg="mod">
          <ac:chgData name="Lisa Presciani" userId="4f72c5b745746a2c" providerId="LiveId" clId="{A952A1FC-4FBE-4160-953D-CA797BF7D4D3}" dt="2023-08-06T09:25:19.417" v="354" actId="255"/>
          <ac:spMkLst>
            <pc:docMk/>
            <pc:sldMk cId="1542612423" sldId="263"/>
            <ac:spMk id="3" creationId="{86C3E823-106D-4B57-96F7-2D7C810D0829}"/>
          </ac:spMkLst>
        </pc:spChg>
      </pc:sldChg>
      <pc:sldChg chg="modSp">
        <pc:chgData name="Lisa Presciani" userId="4f72c5b745746a2c" providerId="LiveId" clId="{A952A1FC-4FBE-4160-953D-CA797BF7D4D3}" dt="2023-08-06T09:26:45.250" v="366" actId="20577"/>
        <pc:sldMkLst>
          <pc:docMk/>
          <pc:sldMk cId="353516794" sldId="268"/>
        </pc:sldMkLst>
        <pc:spChg chg="mod">
          <ac:chgData name="Lisa Presciani" userId="4f72c5b745746a2c" providerId="LiveId" clId="{A952A1FC-4FBE-4160-953D-CA797BF7D4D3}" dt="2023-08-06T09:26:45.250" v="366" actId="20577"/>
          <ac:spMkLst>
            <pc:docMk/>
            <pc:sldMk cId="353516794" sldId="268"/>
            <ac:spMk id="3" creationId="{86C3E823-106D-4B57-96F7-2D7C810D0829}"/>
          </ac:spMkLst>
        </pc:spChg>
      </pc:sldChg>
      <pc:sldChg chg="modSp">
        <pc:chgData name="Lisa Presciani" userId="4f72c5b745746a2c" providerId="LiveId" clId="{A952A1FC-4FBE-4160-953D-CA797BF7D4D3}" dt="2023-08-06T09:27:02.533" v="384" actId="20577"/>
        <pc:sldMkLst>
          <pc:docMk/>
          <pc:sldMk cId="547311721" sldId="270"/>
        </pc:sldMkLst>
        <pc:spChg chg="mod">
          <ac:chgData name="Lisa Presciani" userId="4f72c5b745746a2c" providerId="LiveId" clId="{A952A1FC-4FBE-4160-953D-CA797BF7D4D3}" dt="2023-08-06T09:27:02.533" v="384" actId="20577"/>
          <ac:spMkLst>
            <pc:docMk/>
            <pc:sldMk cId="547311721" sldId="270"/>
            <ac:spMk id="4" creationId="{47874F18-088C-457C-A393-E307B045C019}"/>
          </ac:spMkLst>
        </pc:spChg>
      </pc:sldChg>
      <pc:sldChg chg="modSp">
        <pc:chgData name="Lisa Presciani" userId="4f72c5b745746a2c" providerId="LiveId" clId="{A952A1FC-4FBE-4160-953D-CA797BF7D4D3}" dt="2023-08-06T09:27:43.193" v="420" actId="255"/>
        <pc:sldMkLst>
          <pc:docMk/>
          <pc:sldMk cId="225679810" sldId="275"/>
        </pc:sldMkLst>
        <pc:spChg chg="mod">
          <ac:chgData name="Lisa Presciani" userId="4f72c5b745746a2c" providerId="LiveId" clId="{A952A1FC-4FBE-4160-953D-CA797BF7D4D3}" dt="2023-08-06T09:27:43.193" v="420" actId="255"/>
          <ac:spMkLst>
            <pc:docMk/>
            <pc:sldMk cId="225679810" sldId="275"/>
            <ac:spMk id="4" creationId="{47874F18-088C-457C-A393-E307B045C019}"/>
          </ac:spMkLst>
        </pc:spChg>
      </pc:sldChg>
      <pc:sldChg chg="modSp">
        <pc:chgData name="Lisa Presciani" userId="4f72c5b745746a2c" providerId="LiveId" clId="{A952A1FC-4FBE-4160-953D-CA797BF7D4D3}" dt="2023-08-06T09:28:39.942" v="512" actId="255"/>
        <pc:sldMkLst>
          <pc:docMk/>
          <pc:sldMk cId="896480751" sldId="277"/>
        </pc:sldMkLst>
        <pc:spChg chg="mod">
          <ac:chgData name="Lisa Presciani" userId="4f72c5b745746a2c" providerId="LiveId" clId="{A952A1FC-4FBE-4160-953D-CA797BF7D4D3}" dt="2023-08-06T09:28:39.942" v="512" actId="255"/>
          <ac:spMkLst>
            <pc:docMk/>
            <pc:sldMk cId="896480751" sldId="277"/>
            <ac:spMk id="4" creationId="{47874F18-088C-457C-A393-E307B045C019}"/>
          </ac:spMkLst>
        </pc:spChg>
      </pc:sldChg>
      <pc:sldChg chg="modSp">
        <pc:chgData name="Lisa Presciani" userId="4f72c5b745746a2c" providerId="LiveId" clId="{A952A1FC-4FBE-4160-953D-CA797BF7D4D3}" dt="2023-08-06T09:28:49.635" v="513" actId="113"/>
        <pc:sldMkLst>
          <pc:docMk/>
          <pc:sldMk cId="3482838148" sldId="278"/>
        </pc:sldMkLst>
        <pc:spChg chg="mod">
          <ac:chgData name="Lisa Presciani" userId="4f72c5b745746a2c" providerId="LiveId" clId="{A952A1FC-4FBE-4160-953D-CA797BF7D4D3}" dt="2023-08-06T09:28:49.635" v="513" actId="113"/>
          <ac:spMkLst>
            <pc:docMk/>
            <pc:sldMk cId="3482838148" sldId="278"/>
            <ac:spMk id="4" creationId="{47874F18-088C-457C-A393-E307B045C019}"/>
          </ac:spMkLst>
        </pc:spChg>
      </pc:sldChg>
      <pc:sldChg chg="modSp">
        <pc:chgData name="Lisa Presciani" userId="4f72c5b745746a2c" providerId="LiveId" clId="{A952A1FC-4FBE-4160-953D-CA797BF7D4D3}" dt="2023-08-06T09:28:57.442" v="514" actId="113"/>
        <pc:sldMkLst>
          <pc:docMk/>
          <pc:sldMk cId="2735348269" sldId="280"/>
        </pc:sldMkLst>
        <pc:spChg chg="mod">
          <ac:chgData name="Lisa Presciani" userId="4f72c5b745746a2c" providerId="LiveId" clId="{A952A1FC-4FBE-4160-953D-CA797BF7D4D3}" dt="2023-08-06T09:28:57.442" v="514" actId="113"/>
          <ac:spMkLst>
            <pc:docMk/>
            <pc:sldMk cId="2735348269" sldId="280"/>
            <ac:spMk id="4" creationId="{47874F18-088C-457C-A393-E307B045C019}"/>
          </ac:spMkLst>
        </pc:spChg>
      </pc:sldChg>
      <pc:sldChg chg="modSp">
        <pc:chgData name="Lisa Presciani" userId="4f72c5b745746a2c" providerId="LiveId" clId="{A952A1FC-4FBE-4160-953D-CA797BF7D4D3}" dt="2023-08-05T16:26:14.682" v="224" actId="20577"/>
        <pc:sldMkLst>
          <pc:docMk/>
          <pc:sldMk cId="3449915606" sldId="283"/>
        </pc:sldMkLst>
        <pc:spChg chg="mod">
          <ac:chgData name="Lisa Presciani" userId="4f72c5b745746a2c" providerId="LiveId" clId="{A952A1FC-4FBE-4160-953D-CA797BF7D4D3}" dt="2023-08-05T16:26:14.682" v="224" actId="20577"/>
          <ac:spMkLst>
            <pc:docMk/>
            <pc:sldMk cId="3449915606" sldId="283"/>
            <ac:spMk id="4" creationId="{4E99C3BC-0194-4038-B690-EDAE61BBA605}"/>
          </ac:spMkLst>
        </pc:spChg>
      </pc:sldChg>
      <pc:sldChg chg="modSp">
        <pc:chgData name="Lisa Presciani" userId="4f72c5b745746a2c" providerId="LiveId" clId="{A952A1FC-4FBE-4160-953D-CA797BF7D4D3}" dt="2023-08-06T09:29:34.146" v="518" actId="20577"/>
        <pc:sldMkLst>
          <pc:docMk/>
          <pc:sldMk cId="2393366815" sldId="284"/>
        </pc:sldMkLst>
        <pc:spChg chg="mod">
          <ac:chgData name="Lisa Presciani" userId="4f72c5b745746a2c" providerId="LiveId" clId="{A952A1FC-4FBE-4160-953D-CA797BF7D4D3}" dt="2023-08-06T09:29:34.146" v="518" actId="20577"/>
          <ac:spMkLst>
            <pc:docMk/>
            <pc:sldMk cId="2393366815" sldId="284"/>
            <ac:spMk id="4" creationId="{47874F18-088C-457C-A393-E307B045C019}"/>
          </ac:spMkLst>
        </pc:spChg>
      </pc:sldChg>
      <pc:sldChg chg="modSp">
        <pc:chgData name="Lisa Presciani" userId="4f72c5b745746a2c" providerId="LiveId" clId="{A952A1FC-4FBE-4160-953D-CA797BF7D4D3}" dt="2023-08-06T09:29:21.589" v="515" actId="255"/>
        <pc:sldMkLst>
          <pc:docMk/>
          <pc:sldMk cId="2111603883" sldId="286"/>
        </pc:sldMkLst>
        <pc:spChg chg="mod">
          <ac:chgData name="Lisa Presciani" userId="4f72c5b745746a2c" providerId="LiveId" clId="{A952A1FC-4FBE-4160-953D-CA797BF7D4D3}" dt="2023-08-06T09:29:21.589" v="515" actId="255"/>
          <ac:spMkLst>
            <pc:docMk/>
            <pc:sldMk cId="2111603883" sldId="286"/>
            <ac:spMk id="4" creationId="{47874F18-088C-457C-A393-E307B045C019}"/>
          </ac:spMkLst>
        </pc:spChg>
      </pc:sldChg>
      <pc:sldChg chg="modSp">
        <pc:chgData name="Lisa Presciani" userId="4f72c5b745746a2c" providerId="LiveId" clId="{A952A1FC-4FBE-4160-953D-CA797BF7D4D3}" dt="2023-08-06T09:30:16.318" v="582" actId="255"/>
        <pc:sldMkLst>
          <pc:docMk/>
          <pc:sldMk cId="3168592059" sldId="287"/>
        </pc:sldMkLst>
        <pc:spChg chg="mod">
          <ac:chgData name="Lisa Presciani" userId="4f72c5b745746a2c" providerId="LiveId" clId="{A952A1FC-4FBE-4160-953D-CA797BF7D4D3}" dt="2023-08-06T09:30:16.318" v="582" actId="255"/>
          <ac:spMkLst>
            <pc:docMk/>
            <pc:sldMk cId="3168592059" sldId="287"/>
            <ac:spMk id="4" creationId="{47874F18-088C-457C-A393-E307B045C019}"/>
          </ac:spMkLst>
        </pc:spChg>
      </pc:sldChg>
      <pc:sldChg chg="modSp">
        <pc:chgData name="Lisa Presciani" userId="4f72c5b745746a2c" providerId="LiveId" clId="{A952A1FC-4FBE-4160-953D-CA797BF7D4D3}" dt="2023-08-06T10:03:02.623" v="885" actId="13926"/>
        <pc:sldMkLst>
          <pc:docMk/>
          <pc:sldMk cId="246359464" sldId="288"/>
        </pc:sldMkLst>
        <pc:spChg chg="mod">
          <ac:chgData name="Lisa Presciani" userId="4f72c5b745746a2c" providerId="LiveId" clId="{A952A1FC-4FBE-4160-953D-CA797BF7D4D3}" dt="2023-08-06T10:03:02.623" v="885" actId="13926"/>
          <ac:spMkLst>
            <pc:docMk/>
            <pc:sldMk cId="246359464" sldId="288"/>
            <ac:spMk id="4" creationId="{47874F18-088C-457C-A393-E307B045C019}"/>
          </ac:spMkLst>
        </pc:spChg>
      </pc:sldChg>
      <pc:sldChg chg="modSp">
        <pc:chgData name="Lisa Presciani" userId="4f72c5b745746a2c" providerId="LiveId" clId="{A952A1FC-4FBE-4160-953D-CA797BF7D4D3}" dt="2023-08-06T10:03:43.160" v="889" actId="255"/>
        <pc:sldMkLst>
          <pc:docMk/>
          <pc:sldMk cId="3380645054" sldId="289"/>
        </pc:sldMkLst>
        <pc:spChg chg="mod">
          <ac:chgData name="Lisa Presciani" userId="4f72c5b745746a2c" providerId="LiveId" clId="{A952A1FC-4FBE-4160-953D-CA797BF7D4D3}" dt="2023-08-06T10:03:43.160" v="889" actId="255"/>
          <ac:spMkLst>
            <pc:docMk/>
            <pc:sldMk cId="3380645054" sldId="289"/>
            <ac:spMk id="4" creationId="{47874F18-088C-457C-A393-E307B045C019}"/>
          </ac:spMkLst>
        </pc:spChg>
      </pc:sldChg>
      <pc:sldChg chg="modSp">
        <pc:chgData name="Lisa Presciani" userId="4f72c5b745746a2c" providerId="LiveId" clId="{A952A1FC-4FBE-4160-953D-CA797BF7D4D3}" dt="2023-08-06T09:33:25.698" v="672" actId="113"/>
        <pc:sldMkLst>
          <pc:docMk/>
          <pc:sldMk cId="1951464749" sldId="291"/>
        </pc:sldMkLst>
        <pc:spChg chg="mod">
          <ac:chgData name="Lisa Presciani" userId="4f72c5b745746a2c" providerId="LiveId" clId="{A952A1FC-4FBE-4160-953D-CA797BF7D4D3}" dt="2023-08-06T09:33:25.698" v="672" actId="113"/>
          <ac:spMkLst>
            <pc:docMk/>
            <pc:sldMk cId="1951464749" sldId="291"/>
            <ac:spMk id="4" creationId="{47874F18-088C-457C-A393-E307B045C019}"/>
          </ac:spMkLst>
        </pc:spChg>
      </pc:sldChg>
      <pc:sldChg chg="modSp">
        <pc:chgData name="Lisa Presciani" userId="4f72c5b745746a2c" providerId="LiveId" clId="{A952A1FC-4FBE-4160-953D-CA797BF7D4D3}" dt="2023-08-06T09:32:28.120" v="590" actId="113"/>
        <pc:sldMkLst>
          <pc:docMk/>
          <pc:sldMk cId="1844348505" sldId="292"/>
        </pc:sldMkLst>
        <pc:spChg chg="mod">
          <ac:chgData name="Lisa Presciani" userId="4f72c5b745746a2c" providerId="LiveId" clId="{A952A1FC-4FBE-4160-953D-CA797BF7D4D3}" dt="2023-08-06T09:32:28.120" v="590" actId="113"/>
          <ac:spMkLst>
            <pc:docMk/>
            <pc:sldMk cId="1844348505" sldId="292"/>
            <ac:spMk id="3" creationId="{86C3E823-106D-4B57-96F7-2D7C810D0829}"/>
          </ac:spMkLst>
        </pc:spChg>
      </pc:sldChg>
      <pc:sldChg chg="modSp">
        <pc:chgData name="Lisa Presciani" userId="4f72c5b745746a2c" providerId="LiveId" clId="{A952A1FC-4FBE-4160-953D-CA797BF7D4D3}" dt="2023-08-06T09:34:03.529" v="692" actId="113"/>
        <pc:sldMkLst>
          <pc:docMk/>
          <pc:sldMk cId="2841107131" sldId="293"/>
        </pc:sldMkLst>
        <pc:spChg chg="mod">
          <ac:chgData name="Lisa Presciani" userId="4f72c5b745746a2c" providerId="LiveId" clId="{A952A1FC-4FBE-4160-953D-CA797BF7D4D3}" dt="2023-08-06T09:34:03.529" v="692" actId="113"/>
          <ac:spMkLst>
            <pc:docMk/>
            <pc:sldMk cId="2841107131" sldId="293"/>
            <ac:spMk id="4" creationId="{47874F18-088C-457C-A393-E307B045C019}"/>
          </ac:spMkLst>
        </pc:spChg>
      </pc:sldChg>
      <pc:sldChg chg="modSp">
        <pc:chgData name="Lisa Presciani" userId="4f72c5b745746a2c" providerId="LiveId" clId="{A952A1FC-4FBE-4160-953D-CA797BF7D4D3}" dt="2023-08-06T09:33:36.098" v="674" actId="20577"/>
        <pc:sldMkLst>
          <pc:docMk/>
          <pc:sldMk cId="3340643906" sldId="294"/>
        </pc:sldMkLst>
        <pc:spChg chg="mod">
          <ac:chgData name="Lisa Presciani" userId="4f72c5b745746a2c" providerId="LiveId" clId="{A952A1FC-4FBE-4160-953D-CA797BF7D4D3}" dt="2023-08-06T09:33:36.098" v="674" actId="20577"/>
          <ac:spMkLst>
            <pc:docMk/>
            <pc:sldMk cId="3340643906" sldId="294"/>
            <ac:spMk id="3" creationId="{86C3E823-106D-4B57-96F7-2D7C810D0829}"/>
          </ac:spMkLst>
        </pc:spChg>
      </pc:sldChg>
      <pc:sldChg chg="modSp">
        <pc:chgData name="Lisa Presciani" userId="4f72c5b745746a2c" providerId="LiveId" clId="{A952A1FC-4FBE-4160-953D-CA797BF7D4D3}" dt="2023-08-06T09:32:20.640" v="589" actId="113"/>
        <pc:sldMkLst>
          <pc:docMk/>
          <pc:sldMk cId="3028467357" sldId="295"/>
        </pc:sldMkLst>
        <pc:spChg chg="mod">
          <ac:chgData name="Lisa Presciani" userId="4f72c5b745746a2c" providerId="LiveId" clId="{A952A1FC-4FBE-4160-953D-CA797BF7D4D3}" dt="2023-08-06T09:32:20.640" v="589" actId="113"/>
          <ac:spMkLst>
            <pc:docMk/>
            <pc:sldMk cId="3028467357" sldId="295"/>
            <ac:spMk id="4" creationId="{47874F18-088C-457C-A393-E307B045C019}"/>
          </ac:spMkLst>
        </pc:spChg>
      </pc:sldChg>
      <pc:sldChg chg="modSp">
        <pc:chgData name="Lisa Presciani" userId="4f72c5b745746a2c" providerId="LiveId" clId="{A952A1FC-4FBE-4160-953D-CA797BF7D4D3}" dt="2023-08-06T09:45:23.103" v="718" actId="113"/>
        <pc:sldMkLst>
          <pc:docMk/>
          <pc:sldMk cId="758612381" sldId="300"/>
        </pc:sldMkLst>
        <pc:spChg chg="mod">
          <ac:chgData name="Lisa Presciani" userId="4f72c5b745746a2c" providerId="LiveId" clId="{A952A1FC-4FBE-4160-953D-CA797BF7D4D3}" dt="2023-08-06T09:45:23.103" v="718" actId="113"/>
          <ac:spMkLst>
            <pc:docMk/>
            <pc:sldMk cId="758612381" sldId="300"/>
            <ac:spMk id="4" creationId="{4E99C3BC-0194-4038-B690-EDAE61BBA605}"/>
          </ac:spMkLst>
        </pc:spChg>
      </pc:sldChg>
      <pc:sldChg chg="modSp">
        <pc:chgData name="Lisa Presciani" userId="4f72c5b745746a2c" providerId="LiveId" clId="{A952A1FC-4FBE-4160-953D-CA797BF7D4D3}" dt="2023-08-05T16:26:44.772" v="256" actId="20577"/>
        <pc:sldMkLst>
          <pc:docMk/>
          <pc:sldMk cId="4126182559" sldId="304"/>
        </pc:sldMkLst>
        <pc:spChg chg="mod">
          <ac:chgData name="Lisa Presciani" userId="4f72c5b745746a2c" providerId="LiveId" clId="{A952A1FC-4FBE-4160-953D-CA797BF7D4D3}" dt="2023-08-05T16:26:44.772" v="256" actId="20577"/>
          <ac:spMkLst>
            <pc:docMk/>
            <pc:sldMk cId="4126182559" sldId="304"/>
            <ac:spMk id="4" creationId="{47874F18-088C-457C-A393-E307B045C019}"/>
          </ac:spMkLst>
        </pc:spChg>
      </pc:sldChg>
      <pc:sldChg chg="modSp add">
        <pc:chgData name="Lisa Presciani" userId="4f72c5b745746a2c" providerId="LiveId" clId="{A952A1FC-4FBE-4160-953D-CA797BF7D4D3}" dt="2023-08-05T16:22:44.327" v="55" actId="20577"/>
        <pc:sldMkLst>
          <pc:docMk/>
          <pc:sldMk cId="4049622909" sldId="305"/>
        </pc:sldMkLst>
        <pc:spChg chg="mod">
          <ac:chgData name="Lisa Presciani" userId="4f72c5b745746a2c" providerId="LiveId" clId="{A952A1FC-4FBE-4160-953D-CA797BF7D4D3}" dt="2023-08-05T16:22:44.327" v="55" actId="20577"/>
          <ac:spMkLst>
            <pc:docMk/>
            <pc:sldMk cId="4049622909" sldId="305"/>
            <ac:spMk id="4" creationId="{A3C73F08-AB8B-44A4-8376-CBC52E3B1BC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84DBF018-E33B-7A0A-EED5-4D9C8145D61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CF159FF9-315C-E03F-9AAD-4C5DC9A2B5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C453F1-0BE4-49FB-AE99-92BC6AAED084}" type="datetimeFigureOut">
              <a:rPr lang="it-IT" smtClean="0"/>
              <a:t>22/09/2023</a:t>
            </a:fld>
            <a:endParaRPr lang="it-IT"/>
          </a:p>
        </p:txBody>
      </p:sp>
      <p:sp>
        <p:nvSpPr>
          <p:cNvPr id="4" name="Segnaposto piè di pagina 3">
            <a:extLst>
              <a:ext uri="{FF2B5EF4-FFF2-40B4-BE49-F238E27FC236}">
                <a16:creationId xmlns:a16="http://schemas.microsoft.com/office/drawing/2014/main" id="{B683527F-C19E-89F9-A25D-D15960527AF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54770265-B5E2-B7FA-DA65-A931B92D20F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CF90D0F-9834-4183-B01F-1046F73FC28D}" type="slidenum">
              <a:rPr lang="it-IT" smtClean="0"/>
              <a:t>‹N›</a:t>
            </a:fld>
            <a:endParaRPr lang="it-IT"/>
          </a:p>
        </p:txBody>
      </p:sp>
    </p:spTree>
    <p:extLst>
      <p:ext uri="{BB962C8B-B14F-4D97-AF65-F5344CB8AC3E}">
        <p14:creationId xmlns:p14="http://schemas.microsoft.com/office/powerpoint/2010/main" val="267618258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7C9F90-0D0E-46CE-A1F2-1A817A5BDAE4}" type="datetimeFigureOut">
              <a:rPr lang="it-IT" smtClean="0"/>
              <a:t>22/09/2023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795A77-7DD1-4DC7-BE5F-C10382D67F22}" type="slidenum">
              <a:rPr lang="it-IT" smtClean="0"/>
              <a:t>‹N›</a:t>
            </a:fld>
            <a:endParaRPr lang="it-IT"/>
          </a:p>
        </p:txBody>
      </p:sp>
    </p:spTree>
    <p:extLst>
      <p:ext uri="{BB962C8B-B14F-4D97-AF65-F5344CB8AC3E}">
        <p14:creationId xmlns:p14="http://schemas.microsoft.com/office/powerpoint/2010/main" val="295959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i aperur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628F28-76E2-F17B-6022-D3722AA7CBAA}"/>
              </a:ext>
            </a:extLst>
          </p:cNvPr>
          <p:cNvSpPr>
            <a:spLocks noGrp="1"/>
          </p:cNvSpPr>
          <p:nvPr>
            <p:ph type="title"/>
          </p:nvPr>
        </p:nvSpPr>
        <p:spPr/>
        <p:txBody>
          <a:bodyPr/>
          <a:lstStyle>
            <a:lvl1pPr algn="ctr">
              <a:defRPr/>
            </a:lvl1pPr>
          </a:lstStyle>
          <a:p>
            <a:r>
              <a:rPr lang="es-ES"/>
              <a:t>Haga clic para modificar el estilo de título del patrón</a:t>
            </a:r>
            <a:endParaRPr lang="it-IT" dirty="0"/>
          </a:p>
        </p:txBody>
      </p:sp>
      <p:sp>
        <p:nvSpPr>
          <p:cNvPr id="4" name="Segnaposto testo 3">
            <a:extLst>
              <a:ext uri="{FF2B5EF4-FFF2-40B4-BE49-F238E27FC236}">
                <a16:creationId xmlns:a16="http://schemas.microsoft.com/office/drawing/2014/main" id="{BC9BB2CA-33F0-8E6E-8844-FC8DB2200769}"/>
              </a:ext>
            </a:extLst>
          </p:cNvPr>
          <p:cNvSpPr>
            <a:spLocks noGrp="1"/>
          </p:cNvSpPr>
          <p:nvPr>
            <p:ph type="body" sz="quarter" idx="10" hasCustomPrompt="1"/>
          </p:nvPr>
        </p:nvSpPr>
        <p:spPr>
          <a:xfrm>
            <a:off x="838200" y="4886325"/>
            <a:ext cx="10515600" cy="695609"/>
          </a:xfrm>
          <a:prstGeom prst="rect">
            <a:avLst/>
          </a:prstGeom>
        </p:spPr>
        <p:txBody>
          <a:bodyPr/>
          <a:lstStyle>
            <a:lvl1pPr marL="0" indent="0" algn="ctr">
              <a:buNone/>
              <a:defRPr sz="280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it-IT" dirty="0"/>
              <a:t>Fare clic per modificare gli stili del sottotitolo dello schema</a:t>
            </a:r>
          </a:p>
        </p:txBody>
      </p:sp>
    </p:spTree>
    <p:extLst>
      <p:ext uri="{BB962C8B-B14F-4D97-AF65-F5344CB8AC3E}">
        <p14:creationId xmlns:p14="http://schemas.microsoft.com/office/powerpoint/2010/main" val="3034463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titolo e tes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olo 11">
            <a:extLst>
              <a:ext uri="{FF2B5EF4-FFF2-40B4-BE49-F238E27FC236}">
                <a16:creationId xmlns:a16="http://schemas.microsoft.com/office/drawing/2014/main" id="{9DF1CF3A-391F-89D5-9FE2-E12926DACFC1}"/>
              </a:ext>
            </a:extLst>
          </p:cNvPr>
          <p:cNvSpPr>
            <a:spLocks noGrp="1"/>
          </p:cNvSpPr>
          <p:nvPr>
            <p:ph type="title"/>
          </p:nvPr>
        </p:nvSpPr>
        <p:spPr>
          <a:xfrm>
            <a:off x="3304514" y="588475"/>
            <a:ext cx="8565333" cy="507831"/>
          </a:xfrm>
          <a:noFill/>
        </p:spPr>
        <p:txBody>
          <a:bodyPr wrap="square" rtlCol="0">
            <a:spAutoFit/>
          </a:bodyPr>
          <a:lstStyle>
            <a:lvl1pPr>
              <a:defRPr lang="it-IT" sz="3000" dirty="0">
                <a:solidFill>
                  <a:schemeClr val="tx1"/>
                </a:solidFill>
                <a:cs typeface="Arial Narrow" panose="020B0604020202020204" pitchFamily="34" charset="0"/>
              </a:defRPr>
            </a:lvl1pPr>
          </a:lstStyle>
          <a:p>
            <a:pPr marL="0" lvl="0"/>
            <a:r>
              <a:rPr lang="es-ES"/>
              <a:t>Haga clic para modificar el estilo de título del patrón</a:t>
            </a:r>
            <a:endParaRPr lang="it-IT" dirty="0"/>
          </a:p>
        </p:txBody>
      </p:sp>
      <p:sp>
        <p:nvSpPr>
          <p:cNvPr id="14" name="Segnaposto testo 13">
            <a:extLst>
              <a:ext uri="{FF2B5EF4-FFF2-40B4-BE49-F238E27FC236}">
                <a16:creationId xmlns:a16="http://schemas.microsoft.com/office/drawing/2014/main" id="{10692F30-2061-0FEC-45E7-55B045175BED}"/>
              </a:ext>
            </a:extLst>
          </p:cNvPr>
          <p:cNvSpPr>
            <a:spLocks noGrp="1"/>
          </p:cNvSpPr>
          <p:nvPr>
            <p:ph type="body" sz="quarter" idx="10"/>
          </p:nvPr>
        </p:nvSpPr>
        <p:spPr>
          <a:xfrm>
            <a:off x="443620" y="1574800"/>
            <a:ext cx="11426118" cy="4835053"/>
          </a:xfrm>
          <a:prstGeom prst="rect">
            <a:avLst/>
          </a:prstGeom>
          <a:noFill/>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it-IT" dirty="0"/>
          </a:p>
        </p:txBody>
      </p:sp>
    </p:spTree>
    <p:extLst>
      <p:ext uri="{BB962C8B-B14F-4D97-AF65-F5344CB8AC3E}">
        <p14:creationId xmlns:p14="http://schemas.microsoft.com/office/powerpoint/2010/main" val="36602836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olo e sotto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DF0EAC-B918-F8FB-260F-0771A4321FD2}"/>
              </a:ext>
            </a:extLst>
          </p:cNvPr>
          <p:cNvSpPr>
            <a:spLocks noGrp="1"/>
          </p:cNvSpPr>
          <p:nvPr>
            <p:ph type="title"/>
          </p:nvPr>
        </p:nvSpPr>
        <p:spPr>
          <a:xfrm>
            <a:off x="1948070" y="1177887"/>
            <a:ext cx="9006623" cy="1338828"/>
          </a:xfrm>
        </p:spPr>
        <p:txBody>
          <a:bodyPr/>
          <a:lstStyle/>
          <a:p>
            <a:r>
              <a:rPr lang="es-ES"/>
              <a:t>Haga clic para modificar el estilo de título del patrón</a:t>
            </a:r>
            <a:endParaRPr lang="it-IT" dirty="0"/>
          </a:p>
        </p:txBody>
      </p:sp>
      <p:sp>
        <p:nvSpPr>
          <p:cNvPr id="4" name="Segnaposto contenuto 3">
            <a:extLst>
              <a:ext uri="{FF2B5EF4-FFF2-40B4-BE49-F238E27FC236}">
                <a16:creationId xmlns:a16="http://schemas.microsoft.com/office/drawing/2014/main" id="{A90176BC-6361-E97C-4718-5553FA101CCE}"/>
              </a:ext>
            </a:extLst>
          </p:cNvPr>
          <p:cNvSpPr>
            <a:spLocks noGrp="1"/>
          </p:cNvSpPr>
          <p:nvPr>
            <p:ph sz="quarter" idx="10" hasCustomPrompt="1"/>
          </p:nvPr>
        </p:nvSpPr>
        <p:spPr>
          <a:xfrm>
            <a:off x="1947218" y="2946400"/>
            <a:ext cx="9007475" cy="482600"/>
          </a:xfrm>
          <a:prstGeom prst="rect">
            <a:avLst/>
          </a:prstGeom>
        </p:spPr>
        <p:txBody>
          <a:bodyPr/>
          <a:lstStyle>
            <a:lvl1pPr marL="0" indent="0">
              <a:buFontTx/>
              <a:buNone/>
              <a:defRPr>
                <a:solidFill>
                  <a:schemeClr val="bg1"/>
                </a:solidFill>
              </a:defRPr>
            </a:lvl1pPr>
            <a:lvl2pPr marL="457200" indent="0">
              <a:buNone/>
              <a:defRPr/>
            </a:lvl2pPr>
          </a:lstStyle>
          <a:p>
            <a:pPr lvl="0"/>
            <a:r>
              <a:rPr lang="it-IT" dirty="0"/>
              <a:t>Fare clic per modificare lo stile del sottotitolo</a:t>
            </a:r>
          </a:p>
        </p:txBody>
      </p:sp>
    </p:spTree>
    <p:extLst>
      <p:ext uri="{BB962C8B-B14F-4D97-AF65-F5344CB8AC3E}">
        <p14:creationId xmlns:p14="http://schemas.microsoft.com/office/powerpoint/2010/main" val="29208341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testo e immag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olo 11">
            <a:extLst>
              <a:ext uri="{FF2B5EF4-FFF2-40B4-BE49-F238E27FC236}">
                <a16:creationId xmlns:a16="http://schemas.microsoft.com/office/drawing/2014/main" id="{9DF1CF3A-391F-89D5-9FE2-E12926DACFC1}"/>
              </a:ext>
            </a:extLst>
          </p:cNvPr>
          <p:cNvSpPr>
            <a:spLocks noGrp="1"/>
          </p:cNvSpPr>
          <p:nvPr>
            <p:ph type="title"/>
          </p:nvPr>
        </p:nvSpPr>
        <p:spPr>
          <a:xfrm>
            <a:off x="3304514" y="588475"/>
            <a:ext cx="8565333" cy="507831"/>
          </a:xfrm>
          <a:noFill/>
        </p:spPr>
        <p:txBody>
          <a:bodyPr wrap="square" rtlCol="0">
            <a:spAutoFit/>
          </a:bodyPr>
          <a:lstStyle>
            <a:lvl1pPr>
              <a:defRPr lang="it-IT" sz="3000" dirty="0">
                <a:solidFill>
                  <a:schemeClr val="tx1"/>
                </a:solidFill>
                <a:cs typeface="Arial Narrow" panose="020B0604020202020204" pitchFamily="34" charset="0"/>
              </a:defRPr>
            </a:lvl1pPr>
          </a:lstStyle>
          <a:p>
            <a:pPr marL="0" lvl="0"/>
            <a:r>
              <a:rPr lang="es-ES"/>
              <a:t>Haga clic para modificar el estilo de título del patrón</a:t>
            </a:r>
            <a:endParaRPr lang="it-IT" dirty="0"/>
          </a:p>
        </p:txBody>
      </p:sp>
      <p:sp>
        <p:nvSpPr>
          <p:cNvPr id="5" name="Segnaposto immagine 4">
            <a:extLst>
              <a:ext uri="{FF2B5EF4-FFF2-40B4-BE49-F238E27FC236}">
                <a16:creationId xmlns:a16="http://schemas.microsoft.com/office/drawing/2014/main" id="{4C0009D8-7116-47E0-B9C8-2C0582ED2896}"/>
              </a:ext>
            </a:extLst>
          </p:cNvPr>
          <p:cNvSpPr>
            <a:spLocks noGrp="1"/>
          </p:cNvSpPr>
          <p:nvPr>
            <p:ph type="pic" sz="quarter" idx="11"/>
          </p:nvPr>
        </p:nvSpPr>
        <p:spPr>
          <a:xfrm>
            <a:off x="7586805" y="1575304"/>
            <a:ext cx="4283042" cy="4788984"/>
          </a:xfrm>
          <a:prstGeom prst="rect">
            <a:avLst/>
          </a:prstGeom>
        </p:spPr>
        <p:txBody>
          <a:bodyPr/>
          <a:lstStyle/>
          <a:p>
            <a:r>
              <a:rPr lang="es-ES"/>
              <a:t>Haga clic en el icono para agregar una imagen</a:t>
            </a:r>
            <a:endParaRPr lang="it-IT" dirty="0"/>
          </a:p>
        </p:txBody>
      </p:sp>
      <p:sp>
        <p:nvSpPr>
          <p:cNvPr id="7" name="Segnaposto contenuto 6">
            <a:extLst>
              <a:ext uri="{FF2B5EF4-FFF2-40B4-BE49-F238E27FC236}">
                <a16:creationId xmlns:a16="http://schemas.microsoft.com/office/drawing/2014/main" id="{C40C815E-BA87-6ADB-2AD3-DDAC12CB7C3E}"/>
              </a:ext>
            </a:extLst>
          </p:cNvPr>
          <p:cNvSpPr>
            <a:spLocks noGrp="1"/>
          </p:cNvSpPr>
          <p:nvPr>
            <p:ph sz="quarter" idx="12"/>
          </p:nvPr>
        </p:nvSpPr>
        <p:spPr>
          <a:xfrm>
            <a:off x="443620" y="1575302"/>
            <a:ext cx="6744580" cy="4788985"/>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it-IT" dirty="0"/>
          </a:p>
        </p:txBody>
      </p:sp>
    </p:spTree>
    <p:extLst>
      <p:ext uri="{BB962C8B-B14F-4D97-AF65-F5344CB8AC3E}">
        <p14:creationId xmlns:p14="http://schemas.microsoft.com/office/powerpoint/2010/main" val="15017152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6FA5D19-AABA-2B0F-0591-A34266FD1DEC}"/>
              </a:ext>
            </a:extLst>
          </p:cNvPr>
          <p:cNvSpPr>
            <a:spLocks noGrp="1"/>
          </p:cNvSpPr>
          <p:nvPr>
            <p:ph type="title"/>
          </p:nvPr>
        </p:nvSpPr>
        <p:spPr>
          <a:xfrm>
            <a:off x="838200" y="3099271"/>
            <a:ext cx="10515600" cy="1338828"/>
          </a:xfrm>
          <a:prstGeom prst="rect">
            <a:avLst/>
          </a:prstGeom>
          <a:noFill/>
        </p:spPr>
        <p:txBody>
          <a:bodyPr wrap="square" rtlCol="0">
            <a:spAutoFit/>
          </a:bodyPr>
          <a:lstStyle/>
          <a:p>
            <a:pPr marL="0" lvl="0" algn="ctr"/>
            <a:r>
              <a:rPr lang="it-IT" dirty="0"/>
              <a:t>Fare clic per modificare lo stile del titolo dello schema</a:t>
            </a:r>
          </a:p>
        </p:txBody>
      </p:sp>
    </p:spTree>
    <p:extLst>
      <p:ext uri="{BB962C8B-B14F-4D97-AF65-F5344CB8AC3E}">
        <p14:creationId xmlns:p14="http://schemas.microsoft.com/office/powerpoint/2010/main" val="3641093871"/>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52" r:id="rId4"/>
  </p:sldLayoutIdLst>
  <p:hf hdr="0" dt="0"/>
  <p:txStyles>
    <p:titleStyle>
      <a:lvl1pPr algn="l" defTabSz="914400" rtl="0" eaLnBrk="1" latinLnBrk="0" hangingPunct="1">
        <a:lnSpc>
          <a:spcPct val="90000"/>
        </a:lnSpc>
        <a:spcBef>
          <a:spcPct val="0"/>
        </a:spcBef>
        <a:buNone/>
        <a:defRPr lang="it-IT" sz="4500" b="1" kern="1200">
          <a:solidFill>
            <a:schemeClr val="bg1"/>
          </a:solidFill>
          <a:latin typeface="Arial Narrow" panose="020B0604020202020204" pitchFamily="34" charset="0"/>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0HH9_DGNeV4?feature=oembe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5dWBNAJrNUk?feature=oembed"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9xx0TYxpDcc?start=21&amp;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ra-usHtdLSI?feature=oembed"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fondazioneslowfood.com/it/presidi-slow-food/razza-sardo-modicana/" TargetMode="External"/><Relationship Id="rId2" Type="http://schemas.openxmlformats.org/officeDocument/2006/relationships/hyperlink" Target="https://www.fondazioneslowfood.com/it/arca-del-gusto-slow-food/casizolu/"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eiuzsZ60M8A?feature=oembed"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sDX_K2DyXAs?feature=oembed"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UNwnthxIfGk?feature=oembed"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7A5Ob70uGVw?feature=oembed"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x5O0tkwdJac?feature=oembed"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Lch5mBsR4Co?feature=oembed"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P11Ql8rWUWg?feature=oembed"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www.thelancet.com/action/showPdf?pii=S0140-6736%2818%2931809-9" TargetMode="External"/><Relationship Id="rId3" Type="http://schemas.openxmlformats.org/officeDocument/2006/relationships/hyperlink" Target="https://www.fondazioneslowfood.com/wp-content/uploads/2019/04/ITA_libretto_arca_b.pdf" TargetMode="External"/><Relationship Id="rId7" Type="http://schemas.openxmlformats.org/officeDocument/2006/relationships/hyperlink" Target="https://revistas.uci.ac.cr/index.php/regeneratio/article/download/22/12/81" TargetMode="External"/><Relationship Id="rId2" Type="http://schemas.openxmlformats.org/officeDocument/2006/relationships/hyperlink" Target="https://www.slowfood.com/wp-content/uploads/2021/03/IT_Position-paper-biodiversita%CC%80-3.pdf" TargetMode="External"/><Relationship Id="rId1" Type="http://schemas.openxmlformats.org/officeDocument/2006/relationships/slideLayout" Target="../slideLayouts/slideLayout2.xml"/><Relationship Id="rId6" Type="http://schemas.openxmlformats.org/officeDocument/2006/relationships/hyperlink" Target="https://www.shanlaxjournals.in/pdf/COM/V3N1/COM_V3_N1_012.pdf" TargetMode="External"/><Relationship Id="rId11" Type="http://schemas.openxmlformats.org/officeDocument/2006/relationships/hyperlink" Target="https://www.anticadimora.com/albergo-diffuso/" TargetMode="External"/><Relationship Id="rId5" Type="http://schemas.openxmlformats.org/officeDocument/2006/relationships/hyperlink" Target="https://www.enicbcmed.eu/sites/default/files/2020-09/Slow%20Tourism%20Product%20Creation%20Manual.pdf" TargetMode="External"/><Relationship Id="rId10" Type="http://schemas.openxmlformats.org/officeDocument/2006/relationships/hyperlink" Target="https://www.e-unwto.org/doi/pdf/10.18111/9789284420957" TargetMode="External"/><Relationship Id="rId4" Type="http://schemas.openxmlformats.org/officeDocument/2006/relationships/hyperlink" Target="https://doi.org/10.1177/1467358418768678" TargetMode="External"/><Relationship Id="rId9" Type="http://schemas.openxmlformats.org/officeDocument/2006/relationships/hyperlink" Target="https://www.are.admin.ch/are/it/home/media-e-pubblicazioni/pubblicazioni/sviluppo-sostenibile/brundtland-report.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61722C-68E6-4815-A758-EF03CE0C1842}"/>
              </a:ext>
            </a:extLst>
          </p:cNvPr>
          <p:cNvSpPr>
            <a:spLocks noGrp="1"/>
          </p:cNvSpPr>
          <p:nvPr>
            <p:ph type="title"/>
          </p:nvPr>
        </p:nvSpPr>
        <p:spPr>
          <a:xfrm>
            <a:off x="838200" y="3099271"/>
            <a:ext cx="10515600" cy="715581"/>
          </a:xfrm>
        </p:spPr>
        <p:txBody>
          <a:bodyPr/>
          <a:lstStyle/>
          <a:p>
            <a:r>
              <a:rPr lang="es-CO" dirty="0"/>
              <a:t>CLUSTER CUCINA SOSTENIBILE</a:t>
            </a:r>
          </a:p>
        </p:txBody>
      </p:sp>
      <p:sp>
        <p:nvSpPr>
          <p:cNvPr id="3" name="Marcador de texto 2">
            <a:extLst>
              <a:ext uri="{FF2B5EF4-FFF2-40B4-BE49-F238E27FC236}">
                <a16:creationId xmlns:a16="http://schemas.microsoft.com/office/drawing/2014/main" id="{9D0AAB3D-FFFA-426B-AB5E-C42AAFE10BBC}"/>
              </a:ext>
            </a:extLst>
          </p:cNvPr>
          <p:cNvSpPr>
            <a:spLocks noGrp="1"/>
          </p:cNvSpPr>
          <p:nvPr>
            <p:ph type="body" sz="quarter" idx="10"/>
          </p:nvPr>
        </p:nvSpPr>
        <p:spPr/>
        <p:txBody>
          <a:bodyPr/>
          <a:lstStyle/>
          <a:p>
            <a:r>
              <a:rPr lang="es-CO" dirty="0"/>
              <a:t>UNITÁ UNO: </a:t>
            </a:r>
            <a:r>
              <a:rPr lang="it-IT" dirty="0"/>
              <a:t>LA GASTRONOMIA COME PERCORSO,</a:t>
            </a:r>
          </a:p>
          <a:p>
            <a:r>
              <a:rPr lang="it-IT" dirty="0"/>
              <a:t>IL CASO DEL MONTIFERRU</a:t>
            </a:r>
            <a:endParaRPr lang="es-CO" dirty="0"/>
          </a:p>
        </p:txBody>
      </p:sp>
      <p:sp>
        <p:nvSpPr>
          <p:cNvPr id="4" name="Título 1">
            <a:extLst>
              <a:ext uri="{FF2B5EF4-FFF2-40B4-BE49-F238E27FC236}">
                <a16:creationId xmlns:a16="http://schemas.microsoft.com/office/drawing/2014/main" id="{8146F992-8BA4-2A39-E825-48FC03118C2C}"/>
              </a:ext>
            </a:extLst>
          </p:cNvPr>
          <p:cNvSpPr txBox="1">
            <a:spLocks/>
          </p:cNvSpPr>
          <p:nvPr/>
        </p:nvSpPr>
        <p:spPr>
          <a:xfrm>
            <a:off x="0" y="2278654"/>
            <a:ext cx="12192000" cy="715581"/>
          </a:xfrm>
          <a:prstGeom prst="rect">
            <a:avLst/>
          </a:prstGeom>
          <a:noFill/>
        </p:spPr>
        <p:txBody>
          <a:bodyPr wrap="square" rtlCol="0">
            <a:spAutoFit/>
          </a:bodyPr>
          <a:lstStyle>
            <a:lvl1pPr algn="ctr" defTabSz="914400" rtl="0" eaLnBrk="1" latinLnBrk="0" hangingPunct="1">
              <a:lnSpc>
                <a:spcPct val="90000"/>
              </a:lnSpc>
              <a:spcBef>
                <a:spcPct val="0"/>
              </a:spcBef>
              <a:buNone/>
              <a:defRPr lang="it-IT" sz="4500" b="1" kern="1200">
                <a:solidFill>
                  <a:schemeClr val="bg1"/>
                </a:solidFill>
                <a:latin typeface="Arial Narrow" panose="020B0604020202020204" pitchFamily="34" charset="0"/>
                <a:ea typeface="+mn-ea"/>
                <a:cs typeface="+mj-cs"/>
              </a:defRPr>
            </a:lvl1pPr>
          </a:lstStyle>
          <a:p>
            <a:r>
              <a:rPr lang="es-CO" dirty="0"/>
              <a:t>TOOL KIT PER IL TRASFERIMENTO TECNOLOGICO</a:t>
            </a:r>
          </a:p>
        </p:txBody>
      </p:sp>
    </p:spTree>
    <p:extLst>
      <p:ext uri="{BB962C8B-B14F-4D97-AF65-F5344CB8AC3E}">
        <p14:creationId xmlns:p14="http://schemas.microsoft.com/office/powerpoint/2010/main" val="1349388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A7720E-2438-489A-A40E-AE6FA8B497C8}"/>
              </a:ext>
            </a:extLst>
          </p:cNvPr>
          <p:cNvSpPr>
            <a:spLocks noGrp="1"/>
          </p:cNvSpPr>
          <p:nvPr>
            <p:ph type="title"/>
          </p:nvPr>
        </p:nvSpPr>
        <p:spPr>
          <a:xfrm>
            <a:off x="3197834" y="448147"/>
            <a:ext cx="8565333" cy="535531"/>
          </a:xfrm>
        </p:spPr>
        <p:txBody>
          <a:bodyPr/>
          <a:lstStyle/>
          <a:p>
            <a:pPr marL="0" indent="0">
              <a:buNone/>
            </a:pPr>
            <a:r>
              <a:rPr lang="es-CO" sz="3200" dirty="0">
                <a:solidFill>
                  <a:srgbClr val="00B050"/>
                </a:solidFill>
              </a:rPr>
              <a:t>PARTE A:TERRITORIO, PRODUTTORI ED IDENTITÁ</a:t>
            </a:r>
            <a:endParaRPr lang="es-CO" sz="3200" b="1" dirty="0">
              <a:solidFill>
                <a:srgbClr val="00B050"/>
              </a:solidFill>
            </a:endParaRPr>
          </a:p>
        </p:txBody>
      </p:sp>
      <p:sp>
        <p:nvSpPr>
          <p:cNvPr id="3" name="Marcador de texto 2">
            <a:extLst>
              <a:ext uri="{FF2B5EF4-FFF2-40B4-BE49-F238E27FC236}">
                <a16:creationId xmlns:a16="http://schemas.microsoft.com/office/drawing/2014/main" id="{BBE6ADA2-3168-407F-B8FE-5EB67611ADA2}"/>
              </a:ext>
            </a:extLst>
          </p:cNvPr>
          <p:cNvSpPr>
            <a:spLocks noGrp="1"/>
          </p:cNvSpPr>
          <p:nvPr>
            <p:ph type="body" sz="quarter" idx="10"/>
          </p:nvPr>
        </p:nvSpPr>
        <p:spPr>
          <a:xfrm>
            <a:off x="443620" y="1574801"/>
            <a:ext cx="11426118" cy="3134360"/>
          </a:xfrm>
        </p:spPr>
        <p:txBody>
          <a:bodyPr/>
          <a:lstStyle/>
          <a:p>
            <a:pPr marL="0" indent="0">
              <a:buNone/>
            </a:pPr>
            <a:endParaRPr lang="es-CO" dirty="0"/>
          </a:p>
          <a:p>
            <a:pPr marL="0" indent="0">
              <a:buNone/>
            </a:pPr>
            <a:r>
              <a:rPr lang="es-CO" dirty="0"/>
              <a:t> </a:t>
            </a:r>
          </a:p>
        </p:txBody>
      </p:sp>
      <p:sp>
        <p:nvSpPr>
          <p:cNvPr id="4" name="Rectángulo 3">
            <a:extLst>
              <a:ext uri="{FF2B5EF4-FFF2-40B4-BE49-F238E27FC236}">
                <a16:creationId xmlns:a16="http://schemas.microsoft.com/office/drawing/2014/main" id="{4C5B25BE-F19A-4E92-B7F2-F3C5A6D52A47}"/>
              </a:ext>
            </a:extLst>
          </p:cNvPr>
          <p:cNvSpPr/>
          <p:nvPr/>
        </p:nvSpPr>
        <p:spPr>
          <a:xfrm>
            <a:off x="614363" y="2796679"/>
            <a:ext cx="11255375" cy="671915"/>
          </a:xfrm>
          <a:prstGeom prst="rect">
            <a:avLst/>
          </a:prstGeom>
        </p:spPr>
        <p:txBody>
          <a:bodyPr wrap="square">
            <a:spAutoFit/>
          </a:bodyPr>
          <a:lstStyle/>
          <a:p>
            <a:pPr marL="457200">
              <a:lnSpc>
                <a:spcPct val="107000"/>
              </a:lnSpc>
              <a:spcAft>
                <a:spcPts val="0"/>
              </a:spcAft>
            </a:pPr>
            <a:r>
              <a:rPr lang="it-IT" b="1" dirty="0">
                <a:solidFill>
                  <a:srgbClr val="4472C4"/>
                </a:solidFill>
                <a:latin typeface="Calibri" panose="020F0502020204030204" pitchFamily="34" charset="0"/>
                <a:ea typeface="Calibri" panose="020F0502020204030204" pitchFamily="34" charset="0"/>
                <a:cs typeface="Times New Roman" panose="02020603050405020304" pitchFamily="18" charset="0"/>
              </a:rPr>
              <a:t> </a:t>
            </a:r>
            <a:endParaRPr lang="es-CO"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 </a:t>
            </a:r>
            <a:endParaRPr lang="es-CO"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CasellaDiTesto 4">
            <a:extLst>
              <a:ext uri="{FF2B5EF4-FFF2-40B4-BE49-F238E27FC236}">
                <a16:creationId xmlns:a16="http://schemas.microsoft.com/office/drawing/2014/main" id="{97BF74A4-2105-3C58-16F9-7F16F903C751}"/>
              </a:ext>
            </a:extLst>
          </p:cNvPr>
          <p:cNvSpPr txBox="1"/>
          <p:nvPr/>
        </p:nvSpPr>
        <p:spPr>
          <a:xfrm>
            <a:off x="322262" y="6499860"/>
            <a:ext cx="11547476" cy="261610"/>
          </a:xfrm>
          <a:prstGeom prst="rect">
            <a:avLst/>
          </a:prstGeom>
          <a:noFill/>
        </p:spPr>
        <p:txBody>
          <a:bodyPr wrap="square" rtlCol="0">
            <a:spAutoFit/>
          </a:bodyPr>
          <a:lstStyle/>
          <a:p>
            <a:r>
              <a:rPr lang="es-CO" sz="1100" dirty="0">
                <a:solidFill>
                  <a:schemeClr val="accent4">
                    <a:lumMod val="50000"/>
                  </a:schemeClr>
                </a:solidFill>
              </a:rPr>
              <a:t>TOOLKIT UNITÁ UNO: </a:t>
            </a:r>
            <a:r>
              <a:rPr lang="it-IT" sz="1100" dirty="0">
                <a:solidFill>
                  <a:schemeClr val="accent4">
                    <a:lumMod val="50000"/>
                  </a:schemeClr>
                </a:solidFill>
              </a:rPr>
              <a:t>la gastronomia come percorso, il caso del Montiferru							</a:t>
            </a:r>
            <a:fld id="{D88F6573-6E56-4131-895A-F07F766AD62A}" type="slidenum">
              <a:rPr lang="it-IT" sz="1100" smtClean="0">
                <a:solidFill>
                  <a:schemeClr val="accent4">
                    <a:lumMod val="50000"/>
                  </a:schemeClr>
                </a:solidFill>
              </a:rPr>
              <a:t>10</a:t>
            </a:fld>
            <a:endParaRPr lang="it-IT" sz="1100" dirty="0">
              <a:solidFill>
                <a:schemeClr val="accent4">
                  <a:lumMod val="50000"/>
                </a:schemeClr>
              </a:solidFill>
            </a:endParaRPr>
          </a:p>
        </p:txBody>
      </p:sp>
      <p:pic>
        <p:nvPicPr>
          <p:cNvPr id="6" name="Elementos multimedia en línea 5" title="5. Territorio, produttori ed identitￃﾠ">
            <a:hlinkClick r:id="" action="ppaction://media"/>
            <a:extLst>
              <a:ext uri="{FF2B5EF4-FFF2-40B4-BE49-F238E27FC236}">
                <a16:creationId xmlns:a16="http://schemas.microsoft.com/office/drawing/2014/main" id="{D3ABDBA4-F5B3-44C4-A992-A7FC3AA0DC12}"/>
              </a:ext>
            </a:extLst>
          </p:cNvPr>
          <p:cNvPicPr>
            <a:picLocks noRot="1" noChangeAspect="1"/>
          </p:cNvPicPr>
          <p:nvPr>
            <a:videoFile r:link="rId1"/>
          </p:nvPr>
        </p:nvPicPr>
        <p:blipFill>
          <a:blip r:embed="rId3"/>
          <a:stretch>
            <a:fillRect/>
          </a:stretch>
        </p:blipFill>
        <p:spPr>
          <a:xfrm>
            <a:off x="771525" y="1428750"/>
            <a:ext cx="10806112" cy="4772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21821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21C325-E793-4711-8D11-479C5052C26F}"/>
              </a:ext>
            </a:extLst>
          </p:cNvPr>
          <p:cNvSpPr>
            <a:spLocks noGrp="1"/>
          </p:cNvSpPr>
          <p:nvPr>
            <p:ph type="title"/>
          </p:nvPr>
        </p:nvSpPr>
        <p:spPr>
          <a:xfrm>
            <a:off x="3197834" y="448147"/>
            <a:ext cx="8565333" cy="535531"/>
          </a:xfrm>
        </p:spPr>
        <p:txBody>
          <a:bodyPr/>
          <a:lstStyle/>
          <a:p>
            <a:r>
              <a:rPr lang="it-IT" sz="3200" b="1" dirty="0">
                <a:solidFill>
                  <a:srgbClr val="00B050"/>
                </a:solidFill>
              </a:rPr>
              <a:t>TURISMO GASTRONOMICO</a:t>
            </a:r>
          </a:p>
        </p:txBody>
      </p:sp>
      <p:sp>
        <p:nvSpPr>
          <p:cNvPr id="3" name="Marcador de texto 2">
            <a:extLst>
              <a:ext uri="{FF2B5EF4-FFF2-40B4-BE49-F238E27FC236}">
                <a16:creationId xmlns:a16="http://schemas.microsoft.com/office/drawing/2014/main" id="{86C3E823-106D-4B57-96F7-2D7C810D0829}"/>
              </a:ext>
            </a:extLst>
          </p:cNvPr>
          <p:cNvSpPr>
            <a:spLocks noGrp="1"/>
          </p:cNvSpPr>
          <p:nvPr>
            <p:ph type="body" sz="quarter" idx="10"/>
          </p:nvPr>
        </p:nvSpPr>
        <p:spPr/>
        <p:txBody>
          <a:bodyPr/>
          <a:lstStyle/>
          <a:p>
            <a:pPr marL="0" indent="0">
              <a:buNone/>
            </a:pPr>
            <a:endParaRPr lang="es-CO" dirty="0"/>
          </a:p>
          <a:p>
            <a:pPr marL="0" indent="0">
              <a:buNone/>
            </a:pPr>
            <a:endParaRPr lang="es-CO" dirty="0"/>
          </a:p>
        </p:txBody>
      </p:sp>
      <p:sp>
        <p:nvSpPr>
          <p:cNvPr id="4" name="Rectángulo 3">
            <a:extLst>
              <a:ext uri="{FF2B5EF4-FFF2-40B4-BE49-F238E27FC236}">
                <a16:creationId xmlns:a16="http://schemas.microsoft.com/office/drawing/2014/main" id="{702F3ACC-8CAC-4375-9A6D-119D143AD500}"/>
              </a:ext>
            </a:extLst>
          </p:cNvPr>
          <p:cNvSpPr/>
          <p:nvPr/>
        </p:nvSpPr>
        <p:spPr>
          <a:xfrm>
            <a:off x="638175" y="1574800"/>
            <a:ext cx="10915650" cy="4493538"/>
          </a:xfrm>
          <a:prstGeom prst="rect">
            <a:avLst/>
          </a:prstGeom>
        </p:spPr>
        <p:txBody>
          <a:bodyPr wrap="square">
            <a:spAutoFit/>
          </a:bodyPr>
          <a:lstStyle/>
          <a:p>
            <a:pPr algn="just"/>
            <a:r>
              <a:rPr lang="it-IT" sz="2200" dirty="0">
                <a:ea typeface="Calibri" panose="020F0502020204030204" pitchFamily="34" charset="0"/>
                <a:cs typeface="Calibri" panose="020F0502020204030204" pitchFamily="34" charset="0"/>
              </a:rPr>
              <a:t>L'Organizzazione mondiale del turismo (UNWTO) lo definisce come:</a:t>
            </a:r>
          </a:p>
          <a:p>
            <a:pPr algn="just"/>
            <a:endParaRPr lang="it-IT" sz="2200" dirty="0">
              <a:ea typeface="Calibri" panose="020F0502020204030204" pitchFamily="34" charset="0"/>
              <a:cs typeface="Calibri" panose="020F0502020204030204" pitchFamily="34" charset="0"/>
            </a:endParaRPr>
          </a:p>
          <a:p>
            <a:pPr algn="just"/>
            <a:r>
              <a:rPr lang="it-IT" sz="2200" i="1" dirty="0">
                <a:ea typeface="Calibri" panose="020F0502020204030204" pitchFamily="34" charset="0"/>
                <a:cs typeface="Calibri" panose="020F0502020204030204" pitchFamily="34" charset="0"/>
              </a:rPr>
              <a:t>«..un tipo di attività turistica caratterizzata dall'esperienza del visitatore legata al cibo, ai prodotti e alle attività correlate durante il viaggio. Oltre alle esperienze culinarie autentiche, tradizionali e/o innovative, il Turismo Gastronomico può coinvolgere anche altre attività, come le visite ai produttori locali, la partecipazione a sagre gastronomiche e la frequenza a corsi di cucina.</a:t>
            </a:r>
          </a:p>
          <a:p>
            <a:pPr algn="just"/>
            <a:endParaRPr lang="it-IT" sz="2200" i="1" dirty="0">
              <a:ea typeface="Calibri" panose="020F0502020204030204" pitchFamily="34" charset="0"/>
              <a:cs typeface="Calibri" panose="020F0502020204030204" pitchFamily="34" charset="0"/>
            </a:endParaRPr>
          </a:p>
          <a:p>
            <a:pPr algn="just"/>
            <a:r>
              <a:rPr lang="it-IT" sz="2200" i="1" dirty="0">
                <a:ea typeface="Calibri" panose="020F0502020204030204" pitchFamily="34" charset="0"/>
                <a:cs typeface="Calibri" panose="020F0502020204030204" pitchFamily="34" charset="0"/>
              </a:rPr>
              <a:t>La gastronomia è diventata uno dei motivi principali per viaggiare. In molte destinazioni la gastronomia è diventata un settore strategico che contribuisce alla generazione di ricchezza e occupazione, creando valore per l'intera catena produttiva del cibo di qualità, passando dalla sua trasformazione, alle imprese alberghiere o turistiche e alla promozione del brand paese».</a:t>
            </a:r>
          </a:p>
        </p:txBody>
      </p:sp>
      <p:sp>
        <p:nvSpPr>
          <p:cNvPr id="5" name="CasellaDiTesto 4">
            <a:extLst>
              <a:ext uri="{FF2B5EF4-FFF2-40B4-BE49-F238E27FC236}">
                <a16:creationId xmlns:a16="http://schemas.microsoft.com/office/drawing/2014/main" id="{0A47707F-5746-7C2B-27F1-2BF2869AF5AC}"/>
              </a:ext>
            </a:extLst>
          </p:cNvPr>
          <p:cNvSpPr txBox="1"/>
          <p:nvPr/>
        </p:nvSpPr>
        <p:spPr>
          <a:xfrm>
            <a:off x="322262" y="6499860"/>
            <a:ext cx="11547476" cy="261610"/>
          </a:xfrm>
          <a:prstGeom prst="rect">
            <a:avLst/>
          </a:prstGeom>
          <a:noFill/>
        </p:spPr>
        <p:txBody>
          <a:bodyPr wrap="square" rtlCol="0">
            <a:spAutoFit/>
          </a:bodyPr>
          <a:lstStyle/>
          <a:p>
            <a:r>
              <a:rPr lang="es-CO" sz="1100" dirty="0">
                <a:solidFill>
                  <a:schemeClr val="accent4">
                    <a:lumMod val="50000"/>
                  </a:schemeClr>
                </a:solidFill>
              </a:rPr>
              <a:t>TOOLKIT UNITÁ UNO: </a:t>
            </a:r>
            <a:r>
              <a:rPr lang="it-IT" sz="1100" dirty="0">
                <a:solidFill>
                  <a:schemeClr val="accent4">
                    <a:lumMod val="50000"/>
                  </a:schemeClr>
                </a:solidFill>
              </a:rPr>
              <a:t>la gastronomia come percorso, il caso del Montiferru							</a:t>
            </a:r>
            <a:fld id="{D88F6573-6E56-4131-895A-F07F766AD62A}" type="slidenum">
              <a:rPr lang="it-IT" sz="1100" smtClean="0">
                <a:solidFill>
                  <a:schemeClr val="accent4">
                    <a:lumMod val="50000"/>
                  </a:schemeClr>
                </a:solidFill>
              </a:rPr>
              <a:t>11</a:t>
            </a:fld>
            <a:endParaRPr lang="it-IT" sz="1100" dirty="0">
              <a:solidFill>
                <a:schemeClr val="accent4">
                  <a:lumMod val="50000"/>
                </a:schemeClr>
              </a:solidFill>
            </a:endParaRPr>
          </a:p>
        </p:txBody>
      </p:sp>
    </p:spTree>
    <p:extLst>
      <p:ext uri="{BB962C8B-B14F-4D97-AF65-F5344CB8AC3E}">
        <p14:creationId xmlns:p14="http://schemas.microsoft.com/office/powerpoint/2010/main" val="1415668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21C325-E793-4711-8D11-479C5052C26F}"/>
              </a:ext>
            </a:extLst>
          </p:cNvPr>
          <p:cNvSpPr>
            <a:spLocks noGrp="1"/>
          </p:cNvSpPr>
          <p:nvPr>
            <p:ph type="title"/>
          </p:nvPr>
        </p:nvSpPr>
        <p:spPr>
          <a:xfrm>
            <a:off x="3167354" y="253195"/>
            <a:ext cx="8565333" cy="978729"/>
          </a:xfrm>
        </p:spPr>
        <p:txBody>
          <a:bodyPr/>
          <a:lstStyle/>
          <a:p>
            <a:r>
              <a:rPr lang="it-IT" sz="3200" b="1" dirty="0">
                <a:solidFill>
                  <a:srgbClr val="00B050"/>
                </a:solidFill>
              </a:rPr>
              <a:t>TURISMO ENOGASTRONOMICO, TERRITORIO E IDENTITÁ (1)</a:t>
            </a:r>
          </a:p>
        </p:txBody>
      </p:sp>
      <p:sp>
        <p:nvSpPr>
          <p:cNvPr id="4" name="Rectángulo 3">
            <a:extLst>
              <a:ext uri="{FF2B5EF4-FFF2-40B4-BE49-F238E27FC236}">
                <a16:creationId xmlns:a16="http://schemas.microsoft.com/office/drawing/2014/main" id="{702F3ACC-8CAC-4375-9A6D-119D143AD500}"/>
              </a:ext>
            </a:extLst>
          </p:cNvPr>
          <p:cNvSpPr/>
          <p:nvPr/>
        </p:nvSpPr>
        <p:spPr>
          <a:xfrm>
            <a:off x="443620" y="1484793"/>
            <a:ext cx="10994000" cy="4401205"/>
          </a:xfrm>
          <a:prstGeom prst="rect">
            <a:avLst/>
          </a:prstGeom>
        </p:spPr>
        <p:txBody>
          <a:bodyPr wrap="square">
            <a:spAutoFit/>
          </a:bodyPr>
          <a:lstStyle/>
          <a:p>
            <a:pPr algn="just"/>
            <a:r>
              <a:rPr lang="it-IT" sz="2000" dirty="0"/>
              <a:t>Secondo le linee guida sullo sviluppo del turismo gastronomico del UNWTO (2019), «..L'enoturismo (turismo del vino), come sottotipo del turismo gastronomico, si riferisce al turismo il cui scopo è visitare vigneti, cantine, degustare, consumare e/o acquistare vino, spesso presso o vicino alla fonte:</a:t>
            </a:r>
          </a:p>
          <a:p>
            <a:pPr algn="just"/>
            <a:endParaRPr lang="it-IT" sz="2000" dirty="0"/>
          </a:p>
          <a:p>
            <a:pPr marL="285750" indent="-285750" algn="just">
              <a:buFont typeface="Arial" panose="020B0604020202020204" pitchFamily="34" charset="0"/>
              <a:buChar char="•"/>
            </a:pPr>
            <a:r>
              <a:rPr lang="it-IT" sz="2000" dirty="0"/>
              <a:t>Il turismo enogastronomico si basa sul un concetto di conoscenza e apprendimento, mangiando, gustando e godendo della cultura gastronomica che si identifica con un territorio;</a:t>
            </a:r>
          </a:p>
          <a:p>
            <a:pPr marL="285750" indent="-285750" algn="just">
              <a:buFont typeface="Arial" panose="020B0604020202020204" pitchFamily="34" charset="0"/>
              <a:buChar char="•"/>
            </a:pPr>
            <a:endParaRPr lang="it-IT" sz="2000" dirty="0"/>
          </a:p>
          <a:p>
            <a:pPr marL="285750" indent="-285750" algn="just">
              <a:buFont typeface="Arial" panose="020B0604020202020204" pitchFamily="34" charset="0"/>
              <a:buChar char="•"/>
            </a:pPr>
            <a:r>
              <a:rPr lang="it-IT" sz="2000" dirty="0"/>
              <a:t>Non si può parlare di turismo enogastronomico senza parlare anche dell'identità culinaria come tratto distintivo;</a:t>
            </a:r>
          </a:p>
          <a:p>
            <a:pPr marL="285750" indent="-285750" algn="just">
              <a:buFont typeface="Arial" panose="020B0604020202020204" pitchFamily="34" charset="0"/>
              <a:buChar char="•"/>
            </a:pPr>
            <a:endParaRPr lang="es-CO" sz="2000" dirty="0"/>
          </a:p>
          <a:p>
            <a:pPr marL="285750" indent="-285750" algn="just">
              <a:buFont typeface="Arial" panose="020B0604020202020204" pitchFamily="34" charset="0"/>
              <a:buChar char="•"/>
            </a:pPr>
            <a:r>
              <a:rPr lang="it-IT" sz="2000" dirty="0"/>
              <a:t>Il territorio è la spina dorsale della gastronomia perché i paesaggi, la cultura, i prodotti, le tecniche e i piatti di una destinazione ne definiscono l'identità culinaria e sono alla base e dovrebbero far parte del DNA delle esperienze turistiche offerte ai visitatori».</a:t>
            </a:r>
            <a:endParaRPr lang="es-CO" sz="2000" dirty="0"/>
          </a:p>
        </p:txBody>
      </p:sp>
      <p:sp>
        <p:nvSpPr>
          <p:cNvPr id="5" name="CasellaDiTesto 4">
            <a:extLst>
              <a:ext uri="{FF2B5EF4-FFF2-40B4-BE49-F238E27FC236}">
                <a16:creationId xmlns:a16="http://schemas.microsoft.com/office/drawing/2014/main" id="{5D6AA025-AC05-CD24-6AE4-7F5C69E0246D}"/>
              </a:ext>
            </a:extLst>
          </p:cNvPr>
          <p:cNvSpPr txBox="1"/>
          <p:nvPr/>
        </p:nvSpPr>
        <p:spPr>
          <a:xfrm>
            <a:off x="322262" y="6499860"/>
            <a:ext cx="11547476" cy="261610"/>
          </a:xfrm>
          <a:prstGeom prst="rect">
            <a:avLst/>
          </a:prstGeom>
          <a:noFill/>
        </p:spPr>
        <p:txBody>
          <a:bodyPr wrap="square" rtlCol="0">
            <a:spAutoFit/>
          </a:bodyPr>
          <a:lstStyle/>
          <a:p>
            <a:r>
              <a:rPr lang="es-CO" sz="1100" dirty="0">
                <a:solidFill>
                  <a:schemeClr val="accent4">
                    <a:lumMod val="50000"/>
                  </a:schemeClr>
                </a:solidFill>
              </a:rPr>
              <a:t>TOOLKIT UNITÁ UNO: </a:t>
            </a:r>
            <a:r>
              <a:rPr lang="it-IT" sz="1100" dirty="0">
                <a:solidFill>
                  <a:schemeClr val="accent4">
                    <a:lumMod val="50000"/>
                  </a:schemeClr>
                </a:solidFill>
              </a:rPr>
              <a:t>la gastronomia come percorso, il caso del Montiferru							</a:t>
            </a:r>
            <a:fld id="{D88F6573-6E56-4131-895A-F07F766AD62A}" type="slidenum">
              <a:rPr lang="it-IT" sz="1100" smtClean="0">
                <a:solidFill>
                  <a:schemeClr val="accent4">
                    <a:lumMod val="50000"/>
                  </a:schemeClr>
                </a:solidFill>
              </a:rPr>
              <a:t>12</a:t>
            </a:fld>
            <a:endParaRPr lang="it-IT" sz="1100" dirty="0">
              <a:solidFill>
                <a:schemeClr val="accent4">
                  <a:lumMod val="50000"/>
                </a:schemeClr>
              </a:solidFill>
            </a:endParaRPr>
          </a:p>
        </p:txBody>
      </p:sp>
    </p:spTree>
    <p:extLst>
      <p:ext uri="{BB962C8B-B14F-4D97-AF65-F5344CB8AC3E}">
        <p14:creationId xmlns:p14="http://schemas.microsoft.com/office/powerpoint/2010/main" val="1098492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839BAB0-11E7-4F5B-A18B-5C047FF05B27}"/>
              </a:ext>
            </a:extLst>
          </p:cNvPr>
          <p:cNvSpPr/>
          <p:nvPr/>
        </p:nvSpPr>
        <p:spPr>
          <a:xfrm>
            <a:off x="382941" y="1628846"/>
            <a:ext cx="11426118" cy="4401205"/>
          </a:xfrm>
          <a:prstGeom prst="rect">
            <a:avLst/>
          </a:prstGeom>
        </p:spPr>
        <p:txBody>
          <a:bodyPr wrap="square">
            <a:spAutoFit/>
          </a:bodyPr>
          <a:lstStyle/>
          <a:p>
            <a:pPr algn="just"/>
            <a:r>
              <a:rPr lang="it-IT" sz="2000" dirty="0"/>
              <a:t>Secondo la definizione del UNWTO (2019) «...Il turismo enogastronomico nasce da una differenza: la differenza tra i turisti che si limitano a nutrirsi durante i loro viaggi e quelli per i quali la gastronomia ha un'influenza decisiva sulla scelta della destinazione e che desiderano soddisfare il loro appetito edonistico e culturale oltre al loro fisiologico bisogno di mangiare. </a:t>
            </a:r>
          </a:p>
          <a:p>
            <a:pPr algn="just"/>
            <a:endParaRPr lang="es-CO" sz="2000" dirty="0"/>
          </a:p>
          <a:p>
            <a:pPr lvl="0" algn="just"/>
            <a:r>
              <a:rPr lang="it-IT" sz="2000" dirty="0"/>
              <a:t>Negli ultimi decenni il turismo enogastronomico è andato oltre la tavola imbandita e comprende ormai tutti i settori della filiera agroalimentare e turistica di una destinazione:</a:t>
            </a:r>
          </a:p>
          <a:p>
            <a:pPr lvl="0" algn="just"/>
            <a:endParaRPr lang="it-IT" sz="2000" dirty="0"/>
          </a:p>
          <a:p>
            <a:pPr marL="285750" lvl="0" indent="-285750" algn="just">
              <a:buFont typeface="Arial" panose="020B0604020202020204" pitchFamily="34" charset="0"/>
              <a:buChar char="•"/>
            </a:pPr>
            <a:r>
              <a:rPr lang="it-IT" sz="2000" dirty="0"/>
              <a:t>Produttori (agricoltura, pesca, </a:t>
            </a:r>
            <a:r>
              <a:rPr lang="it-IT" sz="2000" dirty="0" err="1"/>
              <a:t>etc</a:t>
            </a:r>
            <a:r>
              <a:rPr lang="it-IT" sz="2000" dirty="0"/>
              <a:t>);</a:t>
            </a:r>
            <a:endParaRPr lang="es-CO" sz="2000" dirty="0"/>
          </a:p>
          <a:p>
            <a:pPr marL="285750" lvl="0" indent="-285750" algn="just">
              <a:buFont typeface="Arial" panose="020B0604020202020204" pitchFamily="34" charset="0"/>
              <a:buChar char="•"/>
            </a:pPr>
            <a:r>
              <a:rPr lang="it-IT" sz="2000" dirty="0"/>
              <a:t>Imprese di trasformazione (caseifici, frantoi, stabilimenti conservieri, cantine, </a:t>
            </a:r>
            <a:r>
              <a:rPr lang="it-IT" sz="2000" dirty="0" err="1"/>
              <a:t>etc</a:t>
            </a:r>
            <a:r>
              <a:rPr lang="it-IT" sz="2000" dirty="0"/>
              <a:t>);</a:t>
            </a:r>
            <a:endParaRPr lang="es-CO" sz="2000" dirty="0"/>
          </a:p>
          <a:p>
            <a:pPr marL="285750" lvl="0" indent="-285750" algn="just">
              <a:buFont typeface="Arial" panose="020B0604020202020204" pitchFamily="34" charset="0"/>
              <a:buChar char="•"/>
            </a:pPr>
            <a:r>
              <a:rPr lang="it-IT" sz="2000" dirty="0"/>
              <a:t>il settore del turismo e dell'ospitalità (ristoranti, strutture ricettive specializzate, aziende di attività gastronomiche, etc.);</a:t>
            </a:r>
            <a:endParaRPr lang="es-CO" sz="2000" dirty="0"/>
          </a:p>
          <a:p>
            <a:pPr marL="285750" lvl="0" indent="-285750" algn="just">
              <a:buFont typeface="Arial" panose="020B0604020202020204" pitchFamily="34" charset="0"/>
              <a:buChar char="•"/>
            </a:pPr>
            <a:r>
              <a:rPr lang="it-IT" sz="2000" dirty="0"/>
              <a:t>Il settore del commercio al dettaglio;</a:t>
            </a:r>
            <a:endParaRPr lang="es-CO" sz="2000" dirty="0"/>
          </a:p>
          <a:p>
            <a:pPr marL="285750" indent="-285750" algn="just">
              <a:buFont typeface="Arial" panose="020B0604020202020204" pitchFamily="34" charset="0"/>
              <a:buChar char="•"/>
            </a:pPr>
            <a:r>
              <a:rPr lang="it-IT" sz="2000" dirty="0"/>
              <a:t>Il settore del commercio (vendita di prodotti) e persino il settore della conoscenza»;</a:t>
            </a:r>
            <a:r>
              <a:rPr lang="es-CO" sz="2000" dirty="0"/>
              <a:t>  </a:t>
            </a:r>
            <a:r>
              <a:rPr lang="en-US" sz="2000" dirty="0"/>
              <a:t> </a:t>
            </a:r>
            <a:endParaRPr lang="es-CO" sz="2000" dirty="0"/>
          </a:p>
        </p:txBody>
      </p:sp>
      <p:sp>
        <p:nvSpPr>
          <p:cNvPr id="5" name="CasellaDiTesto 4">
            <a:extLst>
              <a:ext uri="{FF2B5EF4-FFF2-40B4-BE49-F238E27FC236}">
                <a16:creationId xmlns:a16="http://schemas.microsoft.com/office/drawing/2014/main" id="{D2C48B1C-EACE-E7E8-D5C8-20E04E139924}"/>
              </a:ext>
            </a:extLst>
          </p:cNvPr>
          <p:cNvSpPr txBox="1"/>
          <p:nvPr/>
        </p:nvSpPr>
        <p:spPr>
          <a:xfrm>
            <a:off x="322262" y="6499860"/>
            <a:ext cx="11547476" cy="261610"/>
          </a:xfrm>
          <a:prstGeom prst="rect">
            <a:avLst/>
          </a:prstGeom>
          <a:noFill/>
        </p:spPr>
        <p:txBody>
          <a:bodyPr wrap="square" rtlCol="0">
            <a:spAutoFit/>
          </a:bodyPr>
          <a:lstStyle/>
          <a:p>
            <a:r>
              <a:rPr lang="es-CO" sz="1100" dirty="0">
                <a:solidFill>
                  <a:schemeClr val="accent4">
                    <a:lumMod val="50000"/>
                  </a:schemeClr>
                </a:solidFill>
              </a:rPr>
              <a:t>TOOLKIT UNITÁ UNO: </a:t>
            </a:r>
            <a:r>
              <a:rPr lang="it-IT" sz="1100" dirty="0">
                <a:solidFill>
                  <a:schemeClr val="accent4">
                    <a:lumMod val="50000"/>
                  </a:schemeClr>
                </a:solidFill>
              </a:rPr>
              <a:t>la gastronomia come percorso, il caso del Montiferru							</a:t>
            </a:r>
            <a:fld id="{D88F6573-6E56-4131-895A-F07F766AD62A}" type="slidenum">
              <a:rPr lang="it-IT" sz="1100" smtClean="0">
                <a:solidFill>
                  <a:schemeClr val="accent4">
                    <a:lumMod val="50000"/>
                  </a:schemeClr>
                </a:solidFill>
              </a:rPr>
              <a:t>13</a:t>
            </a:fld>
            <a:endParaRPr lang="it-IT" sz="1100" dirty="0">
              <a:solidFill>
                <a:schemeClr val="accent4">
                  <a:lumMod val="50000"/>
                </a:schemeClr>
              </a:solidFill>
            </a:endParaRPr>
          </a:p>
        </p:txBody>
      </p:sp>
      <p:sp>
        <p:nvSpPr>
          <p:cNvPr id="8" name="Título 1">
            <a:extLst>
              <a:ext uri="{FF2B5EF4-FFF2-40B4-BE49-F238E27FC236}">
                <a16:creationId xmlns:a16="http://schemas.microsoft.com/office/drawing/2014/main" id="{5CF941D8-8DB8-172B-B06B-B58F64523D21}"/>
              </a:ext>
            </a:extLst>
          </p:cNvPr>
          <p:cNvSpPr>
            <a:spLocks noGrp="1"/>
          </p:cNvSpPr>
          <p:nvPr>
            <p:ph type="title"/>
          </p:nvPr>
        </p:nvSpPr>
        <p:spPr>
          <a:xfrm>
            <a:off x="3167354" y="253195"/>
            <a:ext cx="8565333" cy="978729"/>
          </a:xfrm>
        </p:spPr>
        <p:txBody>
          <a:bodyPr/>
          <a:lstStyle/>
          <a:p>
            <a:r>
              <a:rPr lang="it-IT" sz="3200" b="1" dirty="0">
                <a:solidFill>
                  <a:srgbClr val="00B050"/>
                </a:solidFill>
              </a:rPr>
              <a:t>TURISMO ENOGASTRONOMICO, TERRITORIO E IDENTITÁ (2)</a:t>
            </a:r>
          </a:p>
        </p:txBody>
      </p:sp>
    </p:spTree>
    <p:extLst>
      <p:ext uri="{BB962C8B-B14F-4D97-AF65-F5344CB8AC3E}">
        <p14:creationId xmlns:p14="http://schemas.microsoft.com/office/powerpoint/2010/main" val="1226270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21C325-E793-4711-8D11-479C5052C26F}"/>
              </a:ext>
            </a:extLst>
          </p:cNvPr>
          <p:cNvSpPr>
            <a:spLocks noGrp="1"/>
          </p:cNvSpPr>
          <p:nvPr>
            <p:ph type="title"/>
          </p:nvPr>
        </p:nvSpPr>
        <p:spPr>
          <a:xfrm>
            <a:off x="3121634" y="276055"/>
            <a:ext cx="8565333" cy="923330"/>
          </a:xfrm>
        </p:spPr>
        <p:txBody>
          <a:bodyPr/>
          <a:lstStyle/>
          <a:p>
            <a:pPr marL="0" indent="0">
              <a:buNone/>
            </a:pPr>
            <a:r>
              <a:rPr lang="es-CO" b="1" dirty="0">
                <a:solidFill>
                  <a:srgbClr val="00B050"/>
                </a:solidFill>
              </a:rPr>
              <a:t>IL RAPPORTO TRA AUTENTICITÁ E SENSO DEL LUOGO (SENSE OF PLACE) (1)</a:t>
            </a:r>
          </a:p>
        </p:txBody>
      </p:sp>
      <p:sp>
        <p:nvSpPr>
          <p:cNvPr id="3" name="Marcador de texto 2">
            <a:extLst>
              <a:ext uri="{FF2B5EF4-FFF2-40B4-BE49-F238E27FC236}">
                <a16:creationId xmlns:a16="http://schemas.microsoft.com/office/drawing/2014/main" id="{86C3E823-106D-4B57-96F7-2D7C810D0829}"/>
              </a:ext>
            </a:extLst>
          </p:cNvPr>
          <p:cNvSpPr>
            <a:spLocks noGrp="1"/>
          </p:cNvSpPr>
          <p:nvPr>
            <p:ph type="body" sz="quarter" idx="10"/>
          </p:nvPr>
        </p:nvSpPr>
        <p:spPr>
          <a:xfrm>
            <a:off x="443619" y="1836411"/>
            <a:ext cx="11426118" cy="4408745"/>
          </a:xfrm>
        </p:spPr>
        <p:txBody>
          <a:bodyPr/>
          <a:lstStyle/>
          <a:p>
            <a:pPr algn="just"/>
            <a:r>
              <a:rPr lang="it-IT" sz="2400" dirty="0">
                <a:latin typeface="+mn-lt"/>
                <a:ea typeface="Calibri" panose="020F0502020204030204" pitchFamily="34" charset="0"/>
                <a:cs typeface="Calibri" panose="020F0502020204030204" pitchFamily="34" charset="0"/>
              </a:rPr>
              <a:t>Nel saggio su turismo e ospitalitá </a:t>
            </a:r>
            <a:r>
              <a:rPr lang="en-US" sz="2400" i="1" dirty="0">
                <a:latin typeface="+mn-lt"/>
                <a:ea typeface="Calibri" panose="020F0502020204030204" pitchFamily="34" charset="0"/>
                <a:cs typeface="Calibri" panose="020F0502020204030204" pitchFamily="34" charset="0"/>
              </a:rPr>
              <a:t>Developing a sense of place toolkit</a:t>
            </a:r>
            <a:r>
              <a:rPr lang="en-US" sz="2400" dirty="0">
                <a:solidFill>
                  <a:srgbClr val="000000"/>
                </a:solidFill>
                <a:latin typeface="+mn-lt"/>
                <a:ea typeface="Calibri" panose="020F0502020204030204" pitchFamily="34" charset="0"/>
                <a:cs typeface="Calibri" panose="020F0502020204030204" pitchFamily="34" charset="0"/>
              </a:rPr>
              <a:t> </a:t>
            </a:r>
            <a:r>
              <a:rPr lang="en-US" sz="2400" dirty="0">
                <a:latin typeface="+mn-lt"/>
                <a:ea typeface="Calibri" panose="020F0502020204030204" pitchFamily="34" charset="0"/>
                <a:cs typeface="Calibri" panose="020F0502020204030204" pitchFamily="34" charset="0"/>
              </a:rPr>
              <a:t>(2019), </a:t>
            </a:r>
            <a:r>
              <a:rPr lang="en-US" sz="2400" dirty="0" err="1">
                <a:latin typeface="+mn-lt"/>
                <a:ea typeface="Calibri" panose="020F0502020204030204" pitchFamily="34" charset="0"/>
                <a:cs typeface="Calibri" panose="020F0502020204030204" pitchFamily="34" charset="0"/>
              </a:rPr>
              <a:t>redatto</a:t>
            </a:r>
            <a:r>
              <a:rPr lang="en-US" sz="2400" dirty="0">
                <a:latin typeface="+mn-lt"/>
                <a:ea typeface="Calibri" panose="020F0502020204030204" pitchFamily="34" charset="0"/>
                <a:cs typeface="Calibri" panose="020F0502020204030204" pitchFamily="34" charset="0"/>
              </a:rPr>
              <a:t> da Jarratt, D., Phelan, C., Wain, J., &amp; Dale, S.:</a:t>
            </a:r>
          </a:p>
          <a:p>
            <a:pPr algn="just"/>
            <a:endParaRPr lang="en-US" sz="2400" dirty="0">
              <a:latin typeface="+mn-lt"/>
              <a:ea typeface="Calibri" panose="020F0502020204030204" pitchFamily="34" charset="0"/>
              <a:cs typeface="Calibri" panose="020F0502020204030204" pitchFamily="34" charset="0"/>
            </a:endParaRPr>
          </a:p>
          <a:p>
            <a:pPr algn="just"/>
            <a:r>
              <a:rPr lang="en-US" sz="2400" i="1" dirty="0">
                <a:latin typeface="+mn-lt"/>
                <a:ea typeface="Calibri" panose="020F0502020204030204" pitchFamily="34" charset="0"/>
                <a:cs typeface="Calibri" panose="020F0502020204030204" pitchFamily="34" charset="0"/>
              </a:rPr>
              <a:t>“...</a:t>
            </a:r>
            <a:r>
              <a:rPr lang="it-IT" sz="2400" i="1" dirty="0">
                <a:latin typeface="+mn-lt"/>
                <a:ea typeface="Calibri" panose="020F0502020204030204" pitchFamily="34" charset="0"/>
                <a:cs typeface="Calibri" panose="020F0502020204030204" pitchFamily="34" charset="0"/>
              </a:rPr>
              <a:t>Il senso del luogo (sense of place) è definito come il modo fluido e sfaccettato in cui conosciamo luoghi notevoli o memorabili attraverso la percezione, l'esperienza e il ricordo di una posizione geografica e delle sue caratteristiche;</a:t>
            </a:r>
          </a:p>
          <a:p>
            <a:pPr marL="0" indent="0" algn="just">
              <a:buNone/>
            </a:pPr>
            <a:endParaRPr lang="es-CO" sz="2400" i="1" dirty="0">
              <a:latin typeface="+mn-lt"/>
              <a:ea typeface="Calibri" panose="020F0502020204030204" pitchFamily="34" charset="0"/>
              <a:cs typeface="Calibri" panose="020F0502020204030204" pitchFamily="34" charset="0"/>
            </a:endParaRPr>
          </a:p>
          <a:p>
            <a:pPr algn="just"/>
            <a:r>
              <a:rPr lang="it-IT" sz="2400" i="1" dirty="0">
                <a:latin typeface="+mn-lt"/>
                <a:ea typeface="Calibri" panose="020F0502020204030204" pitchFamily="34" charset="0"/>
                <a:cs typeface="Calibri" panose="020F0502020204030204" pitchFamily="34" charset="0"/>
              </a:rPr>
              <a:t>La nostra comprensione del senso del luogo può supportare le destinazioni nel facilitare l'attaccamento dei visitatori al luogo. Certamente, l'immagine e la reputazione della destinazione vengono comunicate al meglio ai visitatori attraverso le emozioni associate al tono della destinazione</a:t>
            </a:r>
            <a:r>
              <a:rPr lang="en-US" sz="2400" i="1" dirty="0">
                <a:latin typeface="+mn-lt"/>
                <a:ea typeface="Calibri" panose="020F0502020204030204" pitchFamily="34" charset="0"/>
                <a:cs typeface="Calibri" panose="020F0502020204030204" pitchFamily="34" charset="0"/>
              </a:rPr>
              <a:t>”</a:t>
            </a:r>
            <a:r>
              <a:rPr lang="it-IT" sz="2400" dirty="0">
                <a:latin typeface="+mn-lt"/>
                <a:ea typeface="Calibri" panose="020F0502020204030204" pitchFamily="34" charset="0"/>
                <a:cs typeface="Calibri" panose="020F0502020204030204" pitchFamily="34" charset="0"/>
              </a:rPr>
              <a:t>.</a:t>
            </a:r>
          </a:p>
        </p:txBody>
      </p:sp>
      <p:sp>
        <p:nvSpPr>
          <p:cNvPr id="4" name="Rectángulo 3">
            <a:extLst>
              <a:ext uri="{FF2B5EF4-FFF2-40B4-BE49-F238E27FC236}">
                <a16:creationId xmlns:a16="http://schemas.microsoft.com/office/drawing/2014/main" id="{2C971B64-B378-418E-9408-74125F8147E5}"/>
              </a:ext>
            </a:extLst>
          </p:cNvPr>
          <p:cNvSpPr/>
          <p:nvPr/>
        </p:nvSpPr>
        <p:spPr>
          <a:xfrm>
            <a:off x="443619" y="3105835"/>
            <a:ext cx="11426117" cy="3139321"/>
          </a:xfrm>
          <a:prstGeom prst="rect">
            <a:avLst/>
          </a:prstGeom>
        </p:spPr>
        <p:txBody>
          <a:bodyPr wrap="square">
            <a:spAutoFit/>
          </a:bodyPr>
          <a:lstStyle/>
          <a:p>
            <a:endParaRPr lang="it-IT" dirty="0">
              <a:latin typeface="Calibri" panose="020F0502020204030204" pitchFamily="34" charset="0"/>
              <a:ea typeface="Calibri" panose="020F0502020204030204" pitchFamily="34" charset="0"/>
              <a:cs typeface="Times New Roman" panose="02020603050405020304" pitchFamily="18" charset="0"/>
            </a:endParaRPr>
          </a:p>
          <a:p>
            <a:endParaRPr lang="it-IT" dirty="0">
              <a:latin typeface="Calibri" panose="020F0502020204030204" pitchFamily="34" charset="0"/>
              <a:ea typeface="Calibri" panose="020F0502020204030204" pitchFamily="34" charset="0"/>
              <a:cs typeface="Times New Roman" panose="02020603050405020304" pitchFamily="18" charset="0"/>
            </a:endParaRPr>
          </a:p>
          <a:p>
            <a:endParaRPr lang="it-IT" dirty="0">
              <a:latin typeface="Calibri" panose="020F0502020204030204" pitchFamily="34" charset="0"/>
              <a:ea typeface="Calibri" panose="020F0502020204030204" pitchFamily="34" charset="0"/>
              <a:cs typeface="Times New Roman" panose="02020603050405020304" pitchFamily="18" charset="0"/>
            </a:endParaRPr>
          </a:p>
          <a:p>
            <a:endParaRPr lang="it-IT" dirty="0">
              <a:latin typeface="Calibri" panose="020F0502020204030204" pitchFamily="34" charset="0"/>
              <a:ea typeface="Calibri" panose="020F0502020204030204" pitchFamily="34" charset="0"/>
              <a:cs typeface="Times New Roman" panose="02020603050405020304" pitchFamily="18" charset="0"/>
            </a:endParaRPr>
          </a:p>
          <a:p>
            <a:endParaRPr lang="it-IT" dirty="0">
              <a:latin typeface="Calibri" panose="020F0502020204030204" pitchFamily="34" charset="0"/>
              <a:ea typeface="Calibri" panose="020F0502020204030204" pitchFamily="34" charset="0"/>
              <a:cs typeface="Times New Roman" panose="02020603050405020304" pitchFamily="18" charset="0"/>
            </a:endParaRPr>
          </a:p>
          <a:p>
            <a:endParaRPr lang="it-IT" dirty="0">
              <a:latin typeface="Calibri" panose="020F0502020204030204" pitchFamily="34" charset="0"/>
              <a:ea typeface="Calibri" panose="020F0502020204030204" pitchFamily="34" charset="0"/>
              <a:cs typeface="Times New Roman" panose="02020603050405020304" pitchFamily="18" charset="0"/>
            </a:endParaRPr>
          </a:p>
          <a:p>
            <a:endParaRPr lang="it-IT" dirty="0">
              <a:latin typeface="Calibri" panose="020F0502020204030204" pitchFamily="34" charset="0"/>
              <a:ea typeface="Calibri" panose="020F0502020204030204" pitchFamily="34" charset="0"/>
              <a:cs typeface="Times New Roman" panose="02020603050405020304" pitchFamily="18" charset="0"/>
            </a:endParaRPr>
          </a:p>
          <a:p>
            <a:endParaRPr lang="it-IT" dirty="0">
              <a:latin typeface="Calibri" panose="020F0502020204030204" pitchFamily="34" charset="0"/>
              <a:ea typeface="Calibri" panose="020F0502020204030204" pitchFamily="34" charset="0"/>
              <a:cs typeface="Times New Roman" panose="02020603050405020304" pitchFamily="18" charset="0"/>
            </a:endParaRPr>
          </a:p>
          <a:p>
            <a:endParaRPr lang="it-IT" dirty="0">
              <a:latin typeface="Calibri" panose="020F0502020204030204" pitchFamily="34" charset="0"/>
              <a:ea typeface="Calibri" panose="020F0502020204030204" pitchFamily="34" charset="0"/>
              <a:cs typeface="Times New Roman" panose="02020603050405020304" pitchFamily="18" charset="0"/>
            </a:endParaRPr>
          </a:p>
          <a:p>
            <a:endParaRPr lang="it-IT" dirty="0">
              <a:latin typeface="Calibri" panose="020F0502020204030204" pitchFamily="34" charset="0"/>
              <a:ea typeface="Calibri" panose="020F0502020204030204" pitchFamily="34" charset="0"/>
              <a:cs typeface="Times New Roman" panose="02020603050405020304" pitchFamily="18" charset="0"/>
            </a:endParaRPr>
          </a:p>
          <a:p>
            <a:r>
              <a:rPr lang="it-IT" dirty="0">
                <a:latin typeface="Calibri" panose="020F0502020204030204" pitchFamily="34" charset="0"/>
                <a:ea typeface="Calibri" panose="020F0502020204030204" pitchFamily="34" charset="0"/>
                <a:cs typeface="Times New Roman" panose="02020603050405020304" pitchFamily="18" charset="0"/>
              </a:rPr>
              <a:t> </a:t>
            </a:r>
            <a:endParaRPr lang="es-CO" dirty="0"/>
          </a:p>
        </p:txBody>
      </p:sp>
      <p:sp>
        <p:nvSpPr>
          <p:cNvPr id="5" name="CasellaDiTesto 4">
            <a:extLst>
              <a:ext uri="{FF2B5EF4-FFF2-40B4-BE49-F238E27FC236}">
                <a16:creationId xmlns:a16="http://schemas.microsoft.com/office/drawing/2014/main" id="{4C561F3C-E6DD-5F05-D6E1-F33A6242EE8B}"/>
              </a:ext>
            </a:extLst>
          </p:cNvPr>
          <p:cNvSpPr txBox="1"/>
          <p:nvPr/>
        </p:nvSpPr>
        <p:spPr>
          <a:xfrm>
            <a:off x="322262" y="6499860"/>
            <a:ext cx="11547476" cy="261610"/>
          </a:xfrm>
          <a:prstGeom prst="rect">
            <a:avLst/>
          </a:prstGeom>
          <a:noFill/>
        </p:spPr>
        <p:txBody>
          <a:bodyPr wrap="square" rtlCol="0">
            <a:spAutoFit/>
          </a:bodyPr>
          <a:lstStyle/>
          <a:p>
            <a:r>
              <a:rPr lang="es-CO" sz="1100" dirty="0">
                <a:solidFill>
                  <a:schemeClr val="accent4">
                    <a:lumMod val="50000"/>
                  </a:schemeClr>
                </a:solidFill>
              </a:rPr>
              <a:t>TOOLKIT UNITÁ UNO: </a:t>
            </a:r>
            <a:r>
              <a:rPr lang="it-IT" sz="1100" dirty="0">
                <a:solidFill>
                  <a:schemeClr val="accent4">
                    <a:lumMod val="50000"/>
                  </a:schemeClr>
                </a:solidFill>
              </a:rPr>
              <a:t>la gastronomia come percorso, il caso del Montiferru							</a:t>
            </a:r>
            <a:fld id="{D88F6573-6E56-4131-895A-F07F766AD62A}" type="slidenum">
              <a:rPr lang="it-IT" sz="1100" smtClean="0">
                <a:solidFill>
                  <a:schemeClr val="accent4">
                    <a:lumMod val="50000"/>
                  </a:schemeClr>
                </a:solidFill>
              </a:rPr>
              <a:t>14</a:t>
            </a:fld>
            <a:endParaRPr lang="it-IT" sz="1100" dirty="0">
              <a:solidFill>
                <a:schemeClr val="accent4">
                  <a:lumMod val="50000"/>
                </a:schemeClr>
              </a:solidFill>
            </a:endParaRPr>
          </a:p>
        </p:txBody>
      </p:sp>
    </p:spTree>
    <p:extLst>
      <p:ext uri="{BB962C8B-B14F-4D97-AF65-F5344CB8AC3E}">
        <p14:creationId xmlns:p14="http://schemas.microsoft.com/office/powerpoint/2010/main" val="1130232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D2656793-F26F-70D0-6FB6-EBD7BF2201D5}"/>
              </a:ext>
            </a:extLst>
          </p:cNvPr>
          <p:cNvSpPr>
            <a:spLocks noGrp="1"/>
          </p:cNvSpPr>
          <p:nvPr>
            <p:ph type="title"/>
          </p:nvPr>
        </p:nvSpPr>
        <p:spPr>
          <a:xfrm>
            <a:off x="3121634" y="276055"/>
            <a:ext cx="8565333" cy="923330"/>
          </a:xfrm>
        </p:spPr>
        <p:txBody>
          <a:bodyPr/>
          <a:lstStyle/>
          <a:p>
            <a:pPr marL="0" indent="0">
              <a:buNone/>
            </a:pPr>
            <a:r>
              <a:rPr lang="es-CO" b="1" dirty="0">
                <a:solidFill>
                  <a:srgbClr val="00B050"/>
                </a:solidFill>
              </a:rPr>
              <a:t>IL RAPPORTO TRA AUTENTICITÁ E SENSO DEL LUOGO (SENSE OF PLACE) (2)</a:t>
            </a:r>
          </a:p>
        </p:txBody>
      </p:sp>
      <p:sp>
        <p:nvSpPr>
          <p:cNvPr id="3" name="Marcador de texto 2">
            <a:extLst>
              <a:ext uri="{FF2B5EF4-FFF2-40B4-BE49-F238E27FC236}">
                <a16:creationId xmlns:a16="http://schemas.microsoft.com/office/drawing/2014/main" id="{86C3E823-106D-4B57-96F7-2D7C810D0829}"/>
              </a:ext>
            </a:extLst>
          </p:cNvPr>
          <p:cNvSpPr>
            <a:spLocks noGrp="1"/>
          </p:cNvSpPr>
          <p:nvPr>
            <p:ph type="body" sz="quarter" idx="10"/>
          </p:nvPr>
        </p:nvSpPr>
        <p:spPr>
          <a:xfrm>
            <a:off x="443620" y="1651000"/>
            <a:ext cx="11426118" cy="4848859"/>
          </a:xfrm>
        </p:spPr>
        <p:txBody>
          <a:bodyPr/>
          <a:lstStyle/>
          <a:p>
            <a:pPr marL="0" indent="0" algn="just">
              <a:spcBef>
                <a:spcPts val="0"/>
              </a:spcBef>
              <a:buNone/>
            </a:pPr>
            <a:r>
              <a:rPr lang="it-IT" sz="2400" dirty="0">
                <a:latin typeface="+mn-lt"/>
                <a:ea typeface="Calibri" panose="020F0502020204030204" pitchFamily="34" charset="0"/>
                <a:cs typeface="Calibri" panose="020F0502020204030204" pitchFamily="34" charset="0"/>
              </a:rPr>
              <a:t>Gli autori del saggio ricononosco come aspetti focali del senso del luogo:</a:t>
            </a:r>
            <a:endParaRPr lang="es-CO" sz="2400" dirty="0">
              <a:latin typeface="+mn-lt"/>
              <a:ea typeface="Calibri" panose="020F0502020204030204" pitchFamily="34" charset="0"/>
              <a:cs typeface="Calibri" panose="020F0502020204030204" pitchFamily="34" charset="0"/>
            </a:endParaRPr>
          </a:p>
          <a:p>
            <a:pPr marL="457200" lvl="0" indent="-457200" algn="just">
              <a:lnSpc>
                <a:spcPct val="100000"/>
              </a:lnSpc>
              <a:spcBef>
                <a:spcPts val="0"/>
              </a:spcBef>
              <a:buFont typeface="+mj-lt"/>
              <a:buAutoNum type="alphaLcParenR"/>
            </a:pPr>
            <a:r>
              <a:rPr lang="it-IT" sz="2400" dirty="0">
                <a:latin typeface="+mn-lt"/>
                <a:ea typeface="Calibri" panose="020F0502020204030204" pitchFamily="34" charset="0"/>
                <a:cs typeface="Calibri" panose="020F0502020204030204" pitchFamily="34" charset="0"/>
              </a:rPr>
              <a:t>Il cibo locale;</a:t>
            </a:r>
            <a:endParaRPr lang="es-CO" sz="2400" dirty="0">
              <a:latin typeface="+mn-lt"/>
              <a:ea typeface="Calibri" panose="020F0502020204030204" pitchFamily="34" charset="0"/>
              <a:cs typeface="Calibri" panose="020F0502020204030204" pitchFamily="34" charset="0"/>
            </a:endParaRPr>
          </a:p>
          <a:p>
            <a:pPr marL="457200" lvl="0" indent="-457200" algn="just">
              <a:lnSpc>
                <a:spcPct val="100000"/>
              </a:lnSpc>
              <a:spcBef>
                <a:spcPts val="0"/>
              </a:spcBef>
              <a:buFont typeface="+mj-lt"/>
              <a:buAutoNum type="alphaLcParenR"/>
            </a:pPr>
            <a:r>
              <a:rPr lang="it-IT" sz="2400" dirty="0">
                <a:latin typeface="+mn-lt"/>
                <a:ea typeface="Calibri" panose="020F0502020204030204" pitchFamily="34" charset="0"/>
                <a:cs typeface="Calibri" panose="020F0502020204030204" pitchFamily="34" charset="0"/>
              </a:rPr>
              <a:t>Il patrimonio e la cultura;</a:t>
            </a:r>
            <a:endParaRPr lang="es-CO" sz="2400" dirty="0">
              <a:latin typeface="+mn-lt"/>
              <a:ea typeface="Calibri" panose="020F0502020204030204" pitchFamily="34" charset="0"/>
              <a:cs typeface="Calibri" panose="020F0502020204030204" pitchFamily="34" charset="0"/>
            </a:endParaRPr>
          </a:p>
          <a:p>
            <a:pPr marL="457200" lvl="0" indent="-457200" algn="just">
              <a:lnSpc>
                <a:spcPct val="100000"/>
              </a:lnSpc>
              <a:spcBef>
                <a:spcPts val="0"/>
              </a:spcBef>
              <a:buFont typeface="+mj-lt"/>
              <a:buAutoNum type="alphaLcParenR"/>
            </a:pPr>
            <a:r>
              <a:rPr lang="it-IT" sz="2400" dirty="0">
                <a:latin typeface="+mn-lt"/>
                <a:ea typeface="Calibri" panose="020F0502020204030204" pitchFamily="34" charset="0"/>
                <a:cs typeface="Calibri" panose="020F0502020204030204" pitchFamily="34" charset="0"/>
              </a:rPr>
              <a:t>Le opportunità ricreative;</a:t>
            </a:r>
            <a:endParaRPr lang="es-CO" sz="2400" dirty="0">
              <a:latin typeface="+mn-lt"/>
              <a:ea typeface="Calibri" panose="020F0502020204030204" pitchFamily="34" charset="0"/>
              <a:cs typeface="Calibri" panose="020F0502020204030204" pitchFamily="34" charset="0"/>
            </a:endParaRPr>
          </a:p>
          <a:p>
            <a:pPr marL="457200" lvl="0" indent="-457200" algn="just">
              <a:lnSpc>
                <a:spcPct val="100000"/>
              </a:lnSpc>
              <a:spcBef>
                <a:spcPts val="0"/>
              </a:spcBef>
              <a:buFont typeface="+mj-lt"/>
              <a:buAutoNum type="alphaLcParenR"/>
            </a:pPr>
            <a:r>
              <a:rPr lang="it-IT" sz="2400" dirty="0">
                <a:latin typeface="+mn-lt"/>
                <a:ea typeface="Calibri" panose="020F0502020204030204" pitchFamily="34" charset="0"/>
                <a:cs typeface="Calibri" panose="020F0502020204030204" pitchFamily="34" charset="0"/>
              </a:rPr>
              <a:t>Le caratteristiche del paesaggio; </a:t>
            </a:r>
            <a:endParaRPr lang="es-CO" sz="2400" dirty="0">
              <a:latin typeface="+mn-lt"/>
              <a:ea typeface="Calibri" panose="020F0502020204030204" pitchFamily="34" charset="0"/>
              <a:cs typeface="Calibri" panose="020F0502020204030204" pitchFamily="34" charset="0"/>
            </a:endParaRPr>
          </a:p>
          <a:p>
            <a:pPr marL="457200" lvl="0" indent="-457200" algn="just">
              <a:lnSpc>
                <a:spcPct val="100000"/>
              </a:lnSpc>
              <a:spcBef>
                <a:spcPts val="0"/>
              </a:spcBef>
              <a:buFont typeface="+mj-lt"/>
              <a:buAutoNum type="alphaLcParenR"/>
            </a:pPr>
            <a:r>
              <a:rPr lang="it-IT" sz="2400" dirty="0">
                <a:latin typeface="+mn-lt"/>
                <a:ea typeface="Calibri" panose="020F0502020204030204" pitchFamily="34" charset="0"/>
                <a:cs typeface="Calibri" panose="020F0502020204030204" pitchFamily="34" charset="0"/>
              </a:rPr>
              <a:t>La fauna selvatica.</a:t>
            </a:r>
          </a:p>
          <a:p>
            <a:pPr marL="457200" lvl="0" indent="-457200" algn="just">
              <a:lnSpc>
                <a:spcPct val="100000"/>
              </a:lnSpc>
              <a:spcBef>
                <a:spcPts val="0"/>
              </a:spcBef>
              <a:buFont typeface="+mj-lt"/>
              <a:buAutoNum type="alphaLcParenR"/>
            </a:pPr>
            <a:endParaRPr lang="it-IT" sz="2400" dirty="0">
              <a:latin typeface="+mn-lt"/>
              <a:ea typeface="Calibri" panose="020F0502020204030204" pitchFamily="34" charset="0"/>
              <a:cs typeface="Calibri" panose="020F0502020204030204" pitchFamily="34" charset="0"/>
            </a:endParaRPr>
          </a:p>
          <a:p>
            <a:pPr marL="0" indent="0" algn="just">
              <a:buNone/>
            </a:pPr>
            <a:r>
              <a:rPr lang="es-CO" sz="2400" dirty="0">
                <a:latin typeface="+mn-lt"/>
                <a:ea typeface="Calibri" panose="020F0502020204030204" pitchFamily="34" charset="0"/>
                <a:cs typeface="Calibri" panose="020F0502020204030204" pitchFamily="34" charset="0"/>
              </a:rPr>
              <a:t>“…</a:t>
            </a:r>
            <a:r>
              <a:rPr lang="it-IT" sz="2400" dirty="0">
                <a:latin typeface="+mn-lt"/>
                <a:ea typeface="Calibri" panose="020F0502020204030204" pitchFamily="34" charset="0"/>
                <a:cs typeface="Calibri" panose="020F0502020204030204" pitchFamily="34" charset="0"/>
              </a:rPr>
              <a:t>Le imprese locali possono utilizzare tali risorse a fini promozionali ma in modo coeso, compatibile e coerente con gli sforzi di altre imprese del territorio. La speranza è che gli sforzi di promozione contribuiscano e/o culminino in un senso globale del luogo, caratterizzato da punti di vendita unici che possano attirare i visitatori e potenzialmente modellare la loro esperienza attraverso l'interpretazione e la promozione di attrazioni e attività</a:t>
            </a:r>
            <a:r>
              <a:rPr lang="es-CO" sz="2400" dirty="0">
                <a:latin typeface="+mn-lt"/>
                <a:ea typeface="Calibri" panose="020F0502020204030204" pitchFamily="34" charset="0"/>
                <a:cs typeface="Calibri" panose="020F0502020204030204" pitchFamily="34" charset="0"/>
              </a:rPr>
              <a:t>”.</a:t>
            </a:r>
          </a:p>
        </p:txBody>
      </p:sp>
      <p:sp>
        <p:nvSpPr>
          <p:cNvPr id="4" name="Rectángulo 3">
            <a:extLst>
              <a:ext uri="{FF2B5EF4-FFF2-40B4-BE49-F238E27FC236}">
                <a16:creationId xmlns:a16="http://schemas.microsoft.com/office/drawing/2014/main" id="{2C971B64-B378-418E-9408-74125F8147E5}"/>
              </a:ext>
            </a:extLst>
          </p:cNvPr>
          <p:cNvSpPr/>
          <p:nvPr/>
        </p:nvSpPr>
        <p:spPr>
          <a:xfrm>
            <a:off x="443619" y="3105835"/>
            <a:ext cx="11426117" cy="3139321"/>
          </a:xfrm>
          <a:prstGeom prst="rect">
            <a:avLst/>
          </a:prstGeom>
        </p:spPr>
        <p:txBody>
          <a:bodyPr wrap="square">
            <a:spAutoFit/>
          </a:bodyPr>
          <a:lstStyle/>
          <a:p>
            <a:endParaRPr lang="it-IT" dirty="0">
              <a:latin typeface="Calibri" panose="020F0502020204030204" pitchFamily="34" charset="0"/>
              <a:ea typeface="Calibri" panose="020F0502020204030204" pitchFamily="34" charset="0"/>
              <a:cs typeface="Times New Roman" panose="02020603050405020304" pitchFamily="18" charset="0"/>
            </a:endParaRPr>
          </a:p>
          <a:p>
            <a:endParaRPr lang="it-IT" dirty="0">
              <a:latin typeface="Calibri" panose="020F0502020204030204" pitchFamily="34" charset="0"/>
              <a:ea typeface="Calibri" panose="020F0502020204030204" pitchFamily="34" charset="0"/>
              <a:cs typeface="Times New Roman" panose="02020603050405020304" pitchFamily="18" charset="0"/>
            </a:endParaRPr>
          </a:p>
          <a:p>
            <a:endParaRPr lang="it-IT" dirty="0">
              <a:latin typeface="Calibri" panose="020F0502020204030204" pitchFamily="34" charset="0"/>
              <a:ea typeface="Calibri" panose="020F0502020204030204" pitchFamily="34" charset="0"/>
              <a:cs typeface="Times New Roman" panose="02020603050405020304" pitchFamily="18" charset="0"/>
            </a:endParaRPr>
          </a:p>
          <a:p>
            <a:endParaRPr lang="it-IT" dirty="0">
              <a:latin typeface="Calibri" panose="020F0502020204030204" pitchFamily="34" charset="0"/>
              <a:ea typeface="Calibri" panose="020F0502020204030204" pitchFamily="34" charset="0"/>
              <a:cs typeface="Times New Roman" panose="02020603050405020304" pitchFamily="18" charset="0"/>
            </a:endParaRPr>
          </a:p>
          <a:p>
            <a:endParaRPr lang="it-IT" dirty="0">
              <a:latin typeface="Calibri" panose="020F0502020204030204" pitchFamily="34" charset="0"/>
              <a:ea typeface="Calibri" panose="020F0502020204030204" pitchFamily="34" charset="0"/>
              <a:cs typeface="Times New Roman" panose="02020603050405020304" pitchFamily="18" charset="0"/>
            </a:endParaRPr>
          </a:p>
          <a:p>
            <a:endParaRPr lang="it-IT" dirty="0">
              <a:latin typeface="Calibri" panose="020F0502020204030204" pitchFamily="34" charset="0"/>
              <a:ea typeface="Calibri" panose="020F0502020204030204" pitchFamily="34" charset="0"/>
              <a:cs typeface="Times New Roman" panose="02020603050405020304" pitchFamily="18" charset="0"/>
            </a:endParaRPr>
          </a:p>
          <a:p>
            <a:endParaRPr lang="it-IT" dirty="0">
              <a:latin typeface="Calibri" panose="020F0502020204030204" pitchFamily="34" charset="0"/>
              <a:ea typeface="Calibri" panose="020F0502020204030204" pitchFamily="34" charset="0"/>
              <a:cs typeface="Times New Roman" panose="02020603050405020304" pitchFamily="18" charset="0"/>
            </a:endParaRPr>
          </a:p>
          <a:p>
            <a:endParaRPr lang="it-IT" dirty="0">
              <a:latin typeface="Calibri" panose="020F0502020204030204" pitchFamily="34" charset="0"/>
              <a:ea typeface="Calibri" panose="020F0502020204030204" pitchFamily="34" charset="0"/>
              <a:cs typeface="Times New Roman" panose="02020603050405020304" pitchFamily="18" charset="0"/>
            </a:endParaRPr>
          </a:p>
          <a:p>
            <a:endParaRPr lang="it-IT" dirty="0">
              <a:latin typeface="Calibri" panose="020F0502020204030204" pitchFamily="34" charset="0"/>
              <a:ea typeface="Calibri" panose="020F0502020204030204" pitchFamily="34" charset="0"/>
              <a:cs typeface="Times New Roman" panose="02020603050405020304" pitchFamily="18" charset="0"/>
            </a:endParaRPr>
          </a:p>
          <a:p>
            <a:endParaRPr lang="it-IT" dirty="0">
              <a:latin typeface="Calibri" panose="020F0502020204030204" pitchFamily="34" charset="0"/>
              <a:ea typeface="Calibri" panose="020F0502020204030204" pitchFamily="34" charset="0"/>
              <a:cs typeface="Times New Roman" panose="02020603050405020304" pitchFamily="18" charset="0"/>
            </a:endParaRPr>
          </a:p>
          <a:p>
            <a:r>
              <a:rPr lang="it-IT" dirty="0">
                <a:latin typeface="Calibri" panose="020F0502020204030204" pitchFamily="34" charset="0"/>
                <a:ea typeface="Calibri" panose="020F0502020204030204" pitchFamily="34" charset="0"/>
                <a:cs typeface="Times New Roman" panose="02020603050405020304" pitchFamily="18" charset="0"/>
              </a:rPr>
              <a:t> </a:t>
            </a:r>
            <a:endParaRPr lang="es-CO" dirty="0"/>
          </a:p>
        </p:txBody>
      </p:sp>
      <p:sp>
        <p:nvSpPr>
          <p:cNvPr id="5" name="CasellaDiTesto 4">
            <a:extLst>
              <a:ext uri="{FF2B5EF4-FFF2-40B4-BE49-F238E27FC236}">
                <a16:creationId xmlns:a16="http://schemas.microsoft.com/office/drawing/2014/main" id="{9334A4B2-8255-7C78-2039-7165CA31DF64}"/>
              </a:ext>
            </a:extLst>
          </p:cNvPr>
          <p:cNvSpPr txBox="1"/>
          <p:nvPr/>
        </p:nvSpPr>
        <p:spPr>
          <a:xfrm>
            <a:off x="322262" y="6499860"/>
            <a:ext cx="11547476" cy="261610"/>
          </a:xfrm>
          <a:prstGeom prst="rect">
            <a:avLst/>
          </a:prstGeom>
          <a:noFill/>
        </p:spPr>
        <p:txBody>
          <a:bodyPr wrap="square" rtlCol="0">
            <a:spAutoFit/>
          </a:bodyPr>
          <a:lstStyle/>
          <a:p>
            <a:r>
              <a:rPr lang="es-CO" sz="1100" dirty="0">
                <a:solidFill>
                  <a:schemeClr val="accent4">
                    <a:lumMod val="50000"/>
                  </a:schemeClr>
                </a:solidFill>
              </a:rPr>
              <a:t>TOOLKIT UNITÁ UNO: </a:t>
            </a:r>
            <a:r>
              <a:rPr lang="it-IT" sz="1100" dirty="0">
                <a:solidFill>
                  <a:schemeClr val="accent4">
                    <a:lumMod val="50000"/>
                  </a:schemeClr>
                </a:solidFill>
              </a:rPr>
              <a:t>la gastronomia come percorso, il caso del Montiferru							</a:t>
            </a:r>
            <a:fld id="{D88F6573-6E56-4131-895A-F07F766AD62A}" type="slidenum">
              <a:rPr lang="it-IT" sz="1100" smtClean="0">
                <a:solidFill>
                  <a:schemeClr val="accent4">
                    <a:lumMod val="50000"/>
                  </a:schemeClr>
                </a:solidFill>
              </a:rPr>
              <a:t>15</a:t>
            </a:fld>
            <a:endParaRPr lang="it-IT" sz="1100" dirty="0">
              <a:solidFill>
                <a:schemeClr val="accent4">
                  <a:lumMod val="50000"/>
                </a:schemeClr>
              </a:solidFill>
            </a:endParaRPr>
          </a:p>
        </p:txBody>
      </p:sp>
    </p:spTree>
    <p:extLst>
      <p:ext uri="{BB962C8B-B14F-4D97-AF65-F5344CB8AC3E}">
        <p14:creationId xmlns:p14="http://schemas.microsoft.com/office/powerpoint/2010/main" val="3162529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21C325-E793-4711-8D11-479C5052C26F}"/>
              </a:ext>
            </a:extLst>
          </p:cNvPr>
          <p:cNvSpPr>
            <a:spLocks noGrp="1"/>
          </p:cNvSpPr>
          <p:nvPr>
            <p:ph type="title"/>
          </p:nvPr>
        </p:nvSpPr>
        <p:spPr>
          <a:xfrm>
            <a:off x="3213074" y="448147"/>
            <a:ext cx="8565333" cy="507831"/>
          </a:xfrm>
        </p:spPr>
        <p:txBody>
          <a:bodyPr/>
          <a:lstStyle/>
          <a:p>
            <a:pPr algn="just"/>
            <a:r>
              <a:rPr lang="it-IT" dirty="0">
                <a:solidFill>
                  <a:srgbClr val="00B050"/>
                </a:solidFill>
                <a:latin typeface="Calibri" panose="020F0502020204030204" pitchFamily="34" charset="0"/>
                <a:ea typeface="Calibri" panose="020F0502020204030204" pitchFamily="34" charset="0"/>
                <a:cs typeface="Times New Roman" panose="02020603050405020304" pitchFamily="18" charset="0"/>
              </a:rPr>
              <a:t>LA CIRCOLARITÁ DEL SAPERE</a:t>
            </a:r>
            <a:endParaRPr lang="es-CO" dirty="0">
              <a:solidFill>
                <a:srgbClr val="00B050"/>
              </a:solidFill>
            </a:endParaRPr>
          </a:p>
        </p:txBody>
      </p:sp>
      <p:sp>
        <p:nvSpPr>
          <p:cNvPr id="3" name="Marcador de texto 2">
            <a:extLst>
              <a:ext uri="{FF2B5EF4-FFF2-40B4-BE49-F238E27FC236}">
                <a16:creationId xmlns:a16="http://schemas.microsoft.com/office/drawing/2014/main" id="{86C3E823-106D-4B57-96F7-2D7C810D0829}"/>
              </a:ext>
            </a:extLst>
          </p:cNvPr>
          <p:cNvSpPr>
            <a:spLocks noGrp="1"/>
          </p:cNvSpPr>
          <p:nvPr>
            <p:ph type="body" sz="quarter" idx="10"/>
          </p:nvPr>
        </p:nvSpPr>
        <p:spPr/>
        <p:txBody>
          <a:bodyPr/>
          <a:lstStyle/>
          <a:p>
            <a:endParaRPr lang="es-CO" dirty="0"/>
          </a:p>
          <a:p>
            <a:endParaRPr lang="es-CO" dirty="0"/>
          </a:p>
        </p:txBody>
      </p:sp>
      <p:sp>
        <p:nvSpPr>
          <p:cNvPr id="4" name="CasellaDiTesto 3">
            <a:extLst>
              <a:ext uri="{FF2B5EF4-FFF2-40B4-BE49-F238E27FC236}">
                <a16:creationId xmlns:a16="http://schemas.microsoft.com/office/drawing/2014/main" id="{A5C433E7-CED3-7F52-6AF2-F90E1A04E9C1}"/>
              </a:ext>
            </a:extLst>
          </p:cNvPr>
          <p:cNvSpPr txBox="1"/>
          <p:nvPr/>
        </p:nvSpPr>
        <p:spPr>
          <a:xfrm>
            <a:off x="322262" y="6499860"/>
            <a:ext cx="11547476" cy="261610"/>
          </a:xfrm>
          <a:prstGeom prst="rect">
            <a:avLst/>
          </a:prstGeom>
          <a:noFill/>
        </p:spPr>
        <p:txBody>
          <a:bodyPr wrap="square" rtlCol="0">
            <a:spAutoFit/>
          </a:bodyPr>
          <a:lstStyle/>
          <a:p>
            <a:r>
              <a:rPr lang="es-CO" sz="1100" dirty="0">
                <a:solidFill>
                  <a:schemeClr val="accent4">
                    <a:lumMod val="50000"/>
                  </a:schemeClr>
                </a:solidFill>
              </a:rPr>
              <a:t>TOOLKIT UNITÁ UNO: </a:t>
            </a:r>
            <a:r>
              <a:rPr lang="it-IT" sz="1100" dirty="0">
                <a:solidFill>
                  <a:schemeClr val="accent4">
                    <a:lumMod val="50000"/>
                  </a:schemeClr>
                </a:solidFill>
              </a:rPr>
              <a:t>la gastronomia come percorso, il caso del Montiferru							</a:t>
            </a:r>
            <a:fld id="{D88F6573-6E56-4131-895A-F07F766AD62A}" type="slidenum">
              <a:rPr lang="it-IT" sz="1100" smtClean="0">
                <a:solidFill>
                  <a:schemeClr val="accent4">
                    <a:lumMod val="50000"/>
                  </a:schemeClr>
                </a:solidFill>
              </a:rPr>
              <a:t>16</a:t>
            </a:fld>
            <a:endParaRPr lang="it-IT" sz="1100" dirty="0">
              <a:solidFill>
                <a:schemeClr val="accent4">
                  <a:lumMod val="50000"/>
                </a:schemeClr>
              </a:solidFill>
            </a:endParaRPr>
          </a:p>
        </p:txBody>
      </p:sp>
      <p:pic>
        <p:nvPicPr>
          <p:cNvPr id="5" name="Elementos multimedia en línea 4" title="6. La circolaritￃﾠ del sapere">
            <a:hlinkClick r:id="" action="ppaction://media"/>
            <a:extLst>
              <a:ext uri="{FF2B5EF4-FFF2-40B4-BE49-F238E27FC236}">
                <a16:creationId xmlns:a16="http://schemas.microsoft.com/office/drawing/2014/main" id="{899F66B3-38D5-4401-90CA-035384609DE0}"/>
              </a:ext>
            </a:extLst>
          </p:cNvPr>
          <p:cNvPicPr>
            <a:picLocks noRot="1" noChangeAspect="1"/>
          </p:cNvPicPr>
          <p:nvPr>
            <a:videoFile r:link="rId1"/>
          </p:nvPr>
        </p:nvPicPr>
        <p:blipFill>
          <a:blip r:embed="rId3"/>
          <a:stretch>
            <a:fillRect/>
          </a:stretch>
        </p:blipFill>
        <p:spPr>
          <a:xfrm>
            <a:off x="828675" y="1574800"/>
            <a:ext cx="10358438" cy="4540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6475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21C325-E793-4711-8D11-479C5052C26F}"/>
              </a:ext>
            </a:extLst>
          </p:cNvPr>
          <p:cNvSpPr>
            <a:spLocks noGrp="1"/>
          </p:cNvSpPr>
          <p:nvPr>
            <p:ph type="title"/>
          </p:nvPr>
        </p:nvSpPr>
        <p:spPr>
          <a:xfrm>
            <a:off x="3129254" y="448147"/>
            <a:ext cx="8565333" cy="535531"/>
          </a:xfrm>
        </p:spPr>
        <p:txBody>
          <a:bodyPr/>
          <a:lstStyle/>
          <a:p>
            <a:r>
              <a:rPr lang="it-IT" sz="3200" b="1" dirty="0">
                <a:solidFill>
                  <a:srgbClr val="00B050"/>
                </a:solidFill>
              </a:rPr>
              <a:t>SLOW TOURISM </a:t>
            </a:r>
          </a:p>
        </p:txBody>
      </p:sp>
      <p:sp>
        <p:nvSpPr>
          <p:cNvPr id="4" name="Rectángulo 3">
            <a:extLst>
              <a:ext uri="{FF2B5EF4-FFF2-40B4-BE49-F238E27FC236}">
                <a16:creationId xmlns:a16="http://schemas.microsoft.com/office/drawing/2014/main" id="{47874F18-088C-457C-A393-E307B045C019}"/>
              </a:ext>
            </a:extLst>
          </p:cNvPr>
          <p:cNvSpPr/>
          <p:nvPr/>
        </p:nvSpPr>
        <p:spPr>
          <a:xfrm>
            <a:off x="322262" y="1574800"/>
            <a:ext cx="11122027" cy="5232202"/>
          </a:xfrm>
          <a:prstGeom prst="rect">
            <a:avLst/>
          </a:prstGeom>
        </p:spPr>
        <p:txBody>
          <a:bodyPr wrap="square">
            <a:spAutoFit/>
          </a:bodyPr>
          <a:lstStyle/>
          <a:p>
            <a:pPr algn="just"/>
            <a:r>
              <a:rPr lang="en-US" sz="2200" dirty="0">
                <a:ea typeface="Calibri" panose="020F0502020204030204" pitchFamily="34" charset="0"/>
                <a:cs typeface="Calibri" panose="020F0502020204030204" pitchFamily="34" charset="0"/>
              </a:rPr>
              <a:t>Secondo il </a:t>
            </a:r>
            <a:r>
              <a:rPr lang="en-US" sz="2200" i="1" dirty="0">
                <a:ea typeface="Calibri" panose="020F0502020204030204" pitchFamily="34" charset="0"/>
                <a:cs typeface="Calibri" panose="020F0502020204030204" pitchFamily="34" charset="0"/>
              </a:rPr>
              <a:t>Research Study on Slow Tourism: International trends and innovations - Slow Tourism product creation manual </a:t>
            </a:r>
            <a:r>
              <a:rPr lang="en-US" sz="2200" dirty="0">
                <a:ea typeface="Calibri" panose="020F0502020204030204" pitchFamily="34" charset="0"/>
                <a:cs typeface="Calibri" panose="020F0502020204030204" pitchFamily="34" charset="0"/>
              </a:rPr>
              <a:t>(2020), </a:t>
            </a:r>
            <a:r>
              <a:rPr lang="en-US" sz="2200" dirty="0" err="1">
                <a:ea typeface="Calibri" panose="020F0502020204030204" pitchFamily="34" charset="0"/>
                <a:cs typeface="Calibri" panose="020F0502020204030204" pitchFamily="34" charset="0"/>
              </a:rPr>
              <a:t>redatto</a:t>
            </a:r>
            <a:r>
              <a:rPr lang="en-US" sz="2200" dirty="0">
                <a:ea typeface="Calibri" panose="020F0502020204030204" pitchFamily="34" charset="0"/>
                <a:cs typeface="Calibri" panose="020F0502020204030204" pitchFamily="34" charset="0"/>
              </a:rPr>
              <a:t> dal </a:t>
            </a:r>
            <a:r>
              <a:rPr lang="it-IT" sz="2200" dirty="0">
                <a:ea typeface="Calibri" panose="020F0502020204030204" pitchFamily="34" charset="0"/>
                <a:cs typeface="Calibri" panose="020F0502020204030204" pitchFamily="34" charset="0"/>
              </a:rPr>
              <a:t>Programma </a:t>
            </a:r>
            <a:r>
              <a:rPr lang="en-US" sz="2200" dirty="0">
                <a:ea typeface="Calibri" panose="020F0502020204030204" pitchFamily="34" charset="0"/>
                <a:cs typeface="Calibri" panose="020F0502020204030204" pitchFamily="34" charset="0"/>
              </a:rPr>
              <a:t>Med Pearls*,</a:t>
            </a:r>
            <a:r>
              <a:rPr lang="it-IT" sz="2200" dirty="0">
                <a:ea typeface="Calibri" panose="020F0502020204030204" pitchFamily="34" charset="0"/>
                <a:cs typeface="Calibri" panose="020F0502020204030204" pitchFamily="34" charset="0"/>
              </a:rPr>
              <a:t> possiamo affermare che il Turismo Lento (Slow Tourism):</a:t>
            </a:r>
          </a:p>
          <a:p>
            <a:pPr algn="just"/>
            <a:endParaRPr lang="it-IT" sz="2200" dirty="0">
              <a:ea typeface="Calibri" panose="020F0502020204030204" pitchFamily="34" charset="0"/>
              <a:cs typeface="Calibri" panose="020F0502020204030204" pitchFamily="34" charset="0"/>
            </a:endParaRPr>
          </a:p>
          <a:p>
            <a:pPr algn="just"/>
            <a:endParaRPr lang="it-IT" sz="2200" dirty="0">
              <a:ea typeface="Calibri" panose="020F0502020204030204" pitchFamily="34" charset="0"/>
              <a:cs typeface="Calibri" panose="020F0502020204030204" pitchFamily="34" charset="0"/>
            </a:endParaRPr>
          </a:p>
          <a:p>
            <a:pPr marL="457200" indent="-457200" algn="just">
              <a:buFont typeface="+mj-lt"/>
              <a:buAutoNum type="alphaLcParenR"/>
            </a:pPr>
            <a:r>
              <a:rPr lang="it-IT" sz="2200" dirty="0">
                <a:ea typeface="Calibri" panose="020F0502020204030204" pitchFamily="34" charset="0"/>
                <a:cs typeface="Calibri" panose="020F0502020204030204" pitchFamily="34" charset="0"/>
              </a:rPr>
              <a:t>Sensibilizza domanda e offerta di valori etici;</a:t>
            </a:r>
          </a:p>
          <a:p>
            <a:pPr marL="457200" indent="-457200" algn="just">
              <a:buFont typeface="+mj-lt"/>
              <a:buAutoNum type="alphaLcParenR"/>
            </a:pPr>
            <a:r>
              <a:rPr lang="it-IT" sz="2200" dirty="0">
                <a:ea typeface="Calibri" panose="020F0502020204030204" pitchFamily="34" charset="0"/>
                <a:cs typeface="Calibri" panose="020F0502020204030204" pitchFamily="34" charset="0"/>
              </a:rPr>
              <a:t>Permette di riappropriarsi del tempo, allevia l'ansia e lo stress causati dai ritmi frenetici;</a:t>
            </a:r>
          </a:p>
          <a:p>
            <a:pPr marL="457200" indent="-457200" algn="just">
              <a:buFont typeface="+mj-lt"/>
              <a:buAutoNum type="alphaLcParenR"/>
            </a:pPr>
            <a:r>
              <a:rPr lang="it-IT" sz="2200" dirty="0">
                <a:ea typeface="Calibri" panose="020F0502020204030204" pitchFamily="34" charset="0"/>
                <a:cs typeface="Calibri" panose="020F0502020204030204" pitchFamily="34" charset="0"/>
              </a:rPr>
              <a:t>Permette agli ospiti di ritrovare la sintonia con se stessi e con ciò che li circonda; </a:t>
            </a:r>
          </a:p>
          <a:p>
            <a:pPr marL="457200" indent="-457200" algn="just">
              <a:buFont typeface="+mj-lt"/>
              <a:buAutoNum type="alphaLcParenR"/>
            </a:pPr>
            <a:r>
              <a:rPr lang="it-IT" sz="2200" dirty="0">
                <a:ea typeface="Calibri" panose="020F0502020204030204" pitchFamily="34" charset="0"/>
                <a:cs typeface="Calibri" panose="020F0502020204030204" pitchFamily="34" charset="0"/>
              </a:rPr>
              <a:t>Crea una nuova forma di consapevolezza grazie a un'esperienza più profonda e coinvolgente; </a:t>
            </a:r>
          </a:p>
          <a:p>
            <a:pPr marL="457200" indent="-457200" algn="just">
              <a:buFont typeface="+mj-lt"/>
              <a:buAutoNum type="alphaLcParenR"/>
            </a:pPr>
            <a:r>
              <a:rPr lang="it-IT" sz="2200" dirty="0">
                <a:ea typeface="Calibri" panose="020F0502020204030204" pitchFamily="34" charset="0"/>
                <a:cs typeface="Calibri" panose="020F0502020204030204" pitchFamily="34" charset="0"/>
              </a:rPr>
              <a:t>Sottolinea la sostenibilità, la responsabilità e l'eco-compatibilità di tutti gli stakeholder coinvolti.</a:t>
            </a:r>
          </a:p>
          <a:p>
            <a:pPr algn="just"/>
            <a:endParaRPr lang="es-CO" sz="2000" dirty="0"/>
          </a:p>
          <a:p>
            <a:pPr algn="just"/>
            <a:r>
              <a:rPr lang="es-CO" sz="1400" dirty="0"/>
              <a:t>*</a:t>
            </a:r>
            <a:r>
              <a:rPr lang="en-US" sz="1400" dirty="0"/>
              <a:t> Il </a:t>
            </a:r>
            <a:r>
              <a:rPr lang="en-US" sz="1400" dirty="0" err="1"/>
              <a:t>programma</a:t>
            </a:r>
            <a:r>
              <a:rPr lang="en-US" sz="1400" dirty="0"/>
              <a:t> </a:t>
            </a:r>
            <a:r>
              <a:rPr lang="it-IT" sz="1400" dirty="0"/>
              <a:t>promuove uno sviluppo economico, sociale e territoriale giusto, equo e sostenibile, per l'integrazione transfrontaliera e la valorizzazione dei territori e dei valori dei 14 paesi dell’area mediterranea partecipanti.</a:t>
            </a:r>
            <a:endParaRPr lang="es-CO" sz="1400" dirty="0"/>
          </a:p>
        </p:txBody>
      </p:sp>
      <p:sp>
        <p:nvSpPr>
          <p:cNvPr id="5" name="CasellaDiTesto 4">
            <a:extLst>
              <a:ext uri="{FF2B5EF4-FFF2-40B4-BE49-F238E27FC236}">
                <a16:creationId xmlns:a16="http://schemas.microsoft.com/office/drawing/2014/main" id="{D0162BA3-3D88-EAE2-F635-86249DF41173}"/>
              </a:ext>
            </a:extLst>
          </p:cNvPr>
          <p:cNvSpPr txBox="1"/>
          <p:nvPr/>
        </p:nvSpPr>
        <p:spPr>
          <a:xfrm>
            <a:off x="322262" y="6499860"/>
            <a:ext cx="11547476" cy="261610"/>
          </a:xfrm>
          <a:prstGeom prst="rect">
            <a:avLst/>
          </a:prstGeom>
          <a:noFill/>
        </p:spPr>
        <p:txBody>
          <a:bodyPr wrap="square" rtlCol="0">
            <a:spAutoFit/>
          </a:bodyPr>
          <a:lstStyle/>
          <a:p>
            <a:r>
              <a:rPr lang="es-CO" sz="1100" dirty="0">
                <a:solidFill>
                  <a:schemeClr val="accent4">
                    <a:lumMod val="50000"/>
                  </a:schemeClr>
                </a:solidFill>
              </a:rPr>
              <a:t>TOOLKIT UNITÁ UNO: </a:t>
            </a:r>
            <a:r>
              <a:rPr lang="it-IT" sz="1100" dirty="0">
                <a:solidFill>
                  <a:schemeClr val="accent4">
                    <a:lumMod val="50000"/>
                  </a:schemeClr>
                </a:solidFill>
              </a:rPr>
              <a:t>la gastronomia come percorso, il caso del Montiferru							</a:t>
            </a:r>
            <a:fld id="{D88F6573-6E56-4131-895A-F07F766AD62A}" type="slidenum">
              <a:rPr lang="it-IT" sz="1100" smtClean="0">
                <a:solidFill>
                  <a:schemeClr val="accent4">
                    <a:lumMod val="50000"/>
                  </a:schemeClr>
                </a:solidFill>
              </a:rPr>
              <a:t>17</a:t>
            </a:fld>
            <a:endParaRPr lang="it-IT" sz="1100" dirty="0">
              <a:solidFill>
                <a:schemeClr val="accent4">
                  <a:lumMod val="50000"/>
                </a:schemeClr>
              </a:solidFill>
            </a:endParaRPr>
          </a:p>
        </p:txBody>
      </p:sp>
    </p:spTree>
    <p:extLst>
      <p:ext uri="{BB962C8B-B14F-4D97-AF65-F5344CB8AC3E}">
        <p14:creationId xmlns:p14="http://schemas.microsoft.com/office/powerpoint/2010/main" val="547311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21C325-E793-4711-8D11-479C5052C26F}"/>
              </a:ext>
            </a:extLst>
          </p:cNvPr>
          <p:cNvSpPr>
            <a:spLocks noGrp="1"/>
          </p:cNvSpPr>
          <p:nvPr>
            <p:ph type="title"/>
          </p:nvPr>
        </p:nvSpPr>
        <p:spPr>
          <a:xfrm>
            <a:off x="3037814" y="448147"/>
            <a:ext cx="8565333" cy="535531"/>
          </a:xfrm>
        </p:spPr>
        <p:txBody>
          <a:bodyPr/>
          <a:lstStyle/>
          <a:p>
            <a:r>
              <a:rPr lang="it-IT" sz="3200" dirty="0">
                <a:solidFill>
                  <a:srgbClr val="00B050"/>
                </a:solidFill>
              </a:rPr>
              <a:t>CARATTERISTICHE DEL TURISMO LENTO</a:t>
            </a:r>
            <a:endParaRPr lang="es-CO" sz="3200" dirty="0">
              <a:solidFill>
                <a:srgbClr val="00B050"/>
              </a:solidFill>
            </a:endParaRPr>
          </a:p>
        </p:txBody>
      </p:sp>
      <p:sp>
        <p:nvSpPr>
          <p:cNvPr id="3" name="Marcador de texto 2">
            <a:extLst>
              <a:ext uri="{FF2B5EF4-FFF2-40B4-BE49-F238E27FC236}">
                <a16:creationId xmlns:a16="http://schemas.microsoft.com/office/drawing/2014/main" id="{86C3E823-106D-4B57-96F7-2D7C810D0829}"/>
              </a:ext>
            </a:extLst>
          </p:cNvPr>
          <p:cNvSpPr>
            <a:spLocks noGrp="1"/>
          </p:cNvSpPr>
          <p:nvPr>
            <p:ph type="body" sz="quarter" idx="10"/>
          </p:nvPr>
        </p:nvSpPr>
        <p:spPr/>
        <p:txBody>
          <a:bodyPr/>
          <a:lstStyle/>
          <a:p>
            <a:pPr marL="0" indent="0">
              <a:buNone/>
            </a:pPr>
            <a:endParaRPr lang="es-CO" dirty="0"/>
          </a:p>
          <a:p>
            <a:pPr marL="0" indent="0">
              <a:buNone/>
            </a:pPr>
            <a:endParaRPr lang="es-CO" dirty="0"/>
          </a:p>
        </p:txBody>
      </p:sp>
      <p:sp>
        <p:nvSpPr>
          <p:cNvPr id="4" name="Rectángulo 3">
            <a:extLst>
              <a:ext uri="{FF2B5EF4-FFF2-40B4-BE49-F238E27FC236}">
                <a16:creationId xmlns:a16="http://schemas.microsoft.com/office/drawing/2014/main" id="{47874F18-088C-457C-A393-E307B045C019}"/>
              </a:ext>
            </a:extLst>
          </p:cNvPr>
          <p:cNvSpPr/>
          <p:nvPr/>
        </p:nvSpPr>
        <p:spPr>
          <a:xfrm>
            <a:off x="322262" y="1574800"/>
            <a:ext cx="11122027" cy="5361532"/>
          </a:xfrm>
          <a:prstGeom prst="rect">
            <a:avLst/>
          </a:prstGeom>
        </p:spPr>
        <p:txBody>
          <a:bodyPr wrap="square">
            <a:spAutoFit/>
          </a:bodyPr>
          <a:lstStyle/>
          <a:p>
            <a:pPr marL="800100" lvl="1" indent="-342900" algn="just">
              <a:lnSpc>
                <a:spcPct val="150000"/>
              </a:lnSpc>
              <a:buFont typeface="+mj-lt"/>
              <a:buAutoNum type="alphaLcParenR"/>
            </a:pPr>
            <a:r>
              <a:rPr lang="it-IT" sz="2200" dirty="0"/>
              <a:t>Cambiamenti nel concetto di viaggio e nell'uso del tempo durante il viaggio;</a:t>
            </a:r>
            <a:endParaRPr lang="es-CO" sz="2200" dirty="0"/>
          </a:p>
          <a:p>
            <a:pPr marL="800100" lvl="1" indent="-342900" algn="just">
              <a:lnSpc>
                <a:spcPct val="150000"/>
              </a:lnSpc>
              <a:buFont typeface="+mj-lt"/>
              <a:buAutoNum type="alphaLcParenR"/>
            </a:pPr>
            <a:r>
              <a:rPr lang="it-IT" sz="2200" dirty="0"/>
              <a:t>Alternativa al turismo di massa;</a:t>
            </a:r>
            <a:endParaRPr lang="es-CO" sz="2200" dirty="0"/>
          </a:p>
          <a:p>
            <a:pPr marL="800100" lvl="1" indent="-342900" algn="just">
              <a:lnSpc>
                <a:spcPct val="150000"/>
              </a:lnSpc>
              <a:buFont typeface="+mj-lt"/>
              <a:buAutoNum type="alphaLcParenR"/>
            </a:pPr>
            <a:r>
              <a:rPr lang="it-IT" sz="2200" dirty="0"/>
              <a:t>Si concentra sul locale;</a:t>
            </a:r>
            <a:endParaRPr lang="es-CO" sz="2200" dirty="0"/>
          </a:p>
          <a:p>
            <a:pPr marL="800100" lvl="1" indent="-342900" algn="just">
              <a:lnSpc>
                <a:spcPct val="150000"/>
              </a:lnSpc>
              <a:buFont typeface="+mj-lt"/>
              <a:buAutoNum type="alphaLcParenR"/>
            </a:pPr>
            <a:r>
              <a:rPr lang="it-IT" sz="2200" dirty="0"/>
              <a:t>Si concentra sulla cultura;</a:t>
            </a:r>
            <a:endParaRPr lang="es-CO" sz="2200" dirty="0"/>
          </a:p>
          <a:p>
            <a:pPr marL="800100" lvl="1" indent="-342900" algn="just">
              <a:lnSpc>
                <a:spcPct val="150000"/>
              </a:lnSpc>
              <a:buFont typeface="+mj-lt"/>
              <a:buAutoNum type="alphaLcParenR"/>
            </a:pPr>
            <a:r>
              <a:rPr lang="it-IT" sz="2200" dirty="0"/>
              <a:t>Soluzioni sostenibili e ambientalmente coerenti;</a:t>
            </a:r>
            <a:endParaRPr lang="es-CO" sz="2200" dirty="0"/>
          </a:p>
          <a:p>
            <a:pPr marL="800100" lvl="1" indent="-342900" algn="just">
              <a:lnSpc>
                <a:spcPct val="150000"/>
              </a:lnSpc>
              <a:buFont typeface="+mj-lt"/>
              <a:buAutoNum type="alphaLcParenR"/>
            </a:pPr>
            <a:r>
              <a:rPr lang="it-IT" sz="2200" dirty="0"/>
              <a:t>Cambiamenti nella qualità dell'esperienza;</a:t>
            </a:r>
            <a:endParaRPr lang="es-CO" sz="2200" dirty="0"/>
          </a:p>
          <a:p>
            <a:pPr marL="800100" lvl="1" indent="-342900" algn="just">
              <a:lnSpc>
                <a:spcPct val="150000"/>
              </a:lnSpc>
              <a:buFont typeface="+mj-lt"/>
              <a:buAutoNum type="alphaLcParenR"/>
            </a:pPr>
            <a:r>
              <a:rPr lang="it-IT" sz="2200" dirty="0"/>
              <a:t>Autenticità;</a:t>
            </a:r>
            <a:endParaRPr lang="es-CO" sz="2200" dirty="0"/>
          </a:p>
          <a:p>
            <a:pPr marL="800100" lvl="1" indent="-342900" algn="just">
              <a:lnSpc>
                <a:spcPct val="150000"/>
              </a:lnSpc>
              <a:buFont typeface="+mj-lt"/>
              <a:buAutoNum type="alphaLcParenR"/>
            </a:pPr>
            <a:r>
              <a:rPr lang="it-IT" sz="2200" dirty="0"/>
              <a:t>Fattibilità e sviluppo nuovo business.</a:t>
            </a:r>
            <a:r>
              <a:rPr lang="es-CO" sz="2200" dirty="0"/>
              <a:t> </a:t>
            </a:r>
          </a:p>
          <a:p>
            <a:pPr marL="800100" lvl="1" indent="-342900" algn="just">
              <a:lnSpc>
                <a:spcPct val="150000"/>
              </a:lnSpc>
              <a:buFont typeface="+mj-lt"/>
              <a:buAutoNum type="alphaLcParenR"/>
            </a:pPr>
            <a:endParaRPr lang="es-CO" sz="2000" dirty="0"/>
          </a:p>
          <a:p>
            <a:pPr marL="800100" lvl="1" indent="-342900" algn="just">
              <a:lnSpc>
                <a:spcPct val="150000"/>
              </a:lnSpc>
              <a:buFont typeface="+mj-lt"/>
              <a:buAutoNum type="alphaLcParenR"/>
            </a:pPr>
            <a:endParaRPr lang="es-CO" sz="2000" dirty="0"/>
          </a:p>
          <a:p>
            <a:pPr lvl="1" algn="r">
              <a:lnSpc>
                <a:spcPct val="150000"/>
              </a:lnSpc>
            </a:pPr>
            <a:r>
              <a:rPr lang="it-IT" sz="1400" dirty="0"/>
              <a:t>(Fonte: </a:t>
            </a:r>
            <a:r>
              <a:rPr lang="en-US" sz="1400" dirty="0"/>
              <a:t>Med Pearls 2020)</a:t>
            </a:r>
            <a:endParaRPr lang="it-IT" sz="1400" dirty="0"/>
          </a:p>
        </p:txBody>
      </p:sp>
      <p:sp>
        <p:nvSpPr>
          <p:cNvPr id="5" name="CasellaDiTesto 4">
            <a:extLst>
              <a:ext uri="{FF2B5EF4-FFF2-40B4-BE49-F238E27FC236}">
                <a16:creationId xmlns:a16="http://schemas.microsoft.com/office/drawing/2014/main" id="{E4CA62F6-9775-5E2B-3E2E-2826973CD27F}"/>
              </a:ext>
            </a:extLst>
          </p:cNvPr>
          <p:cNvSpPr txBox="1"/>
          <p:nvPr/>
        </p:nvSpPr>
        <p:spPr>
          <a:xfrm>
            <a:off x="322262" y="6499860"/>
            <a:ext cx="11547476" cy="261610"/>
          </a:xfrm>
          <a:prstGeom prst="rect">
            <a:avLst/>
          </a:prstGeom>
          <a:noFill/>
        </p:spPr>
        <p:txBody>
          <a:bodyPr wrap="square" rtlCol="0">
            <a:spAutoFit/>
          </a:bodyPr>
          <a:lstStyle/>
          <a:p>
            <a:r>
              <a:rPr lang="es-CO" sz="1100" dirty="0">
                <a:solidFill>
                  <a:schemeClr val="accent4">
                    <a:lumMod val="50000"/>
                  </a:schemeClr>
                </a:solidFill>
              </a:rPr>
              <a:t>TOOLKIT UNITÁ UNO: </a:t>
            </a:r>
            <a:r>
              <a:rPr lang="it-IT" sz="1100" dirty="0">
                <a:solidFill>
                  <a:schemeClr val="accent4">
                    <a:lumMod val="50000"/>
                  </a:schemeClr>
                </a:solidFill>
              </a:rPr>
              <a:t>la gastronomia come percorso, il caso del Montiferru							</a:t>
            </a:r>
            <a:fld id="{D88F6573-6E56-4131-895A-F07F766AD62A}" type="slidenum">
              <a:rPr lang="it-IT" sz="1100" smtClean="0">
                <a:solidFill>
                  <a:schemeClr val="accent4">
                    <a:lumMod val="50000"/>
                  </a:schemeClr>
                </a:solidFill>
              </a:rPr>
              <a:t>18</a:t>
            </a:fld>
            <a:endParaRPr lang="it-IT" sz="1100" dirty="0">
              <a:solidFill>
                <a:schemeClr val="accent4">
                  <a:lumMod val="50000"/>
                </a:schemeClr>
              </a:solidFill>
            </a:endParaRPr>
          </a:p>
        </p:txBody>
      </p:sp>
    </p:spTree>
    <p:extLst>
      <p:ext uri="{BB962C8B-B14F-4D97-AF65-F5344CB8AC3E}">
        <p14:creationId xmlns:p14="http://schemas.microsoft.com/office/powerpoint/2010/main" val="2334357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21C325-E793-4711-8D11-479C5052C26F}"/>
              </a:ext>
            </a:extLst>
          </p:cNvPr>
          <p:cNvSpPr>
            <a:spLocks noGrp="1"/>
          </p:cNvSpPr>
          <p:nvPr>
            <p:ph type="title"/>
          </p:nvPr>
        </p:nvSpPr>
        <p:spPr>
          <a:xfrm>
            <a:off x="3144494" y="448147"/>
            <a:ext cx="8565333" cy="507831"/>
          </a:xfrm>
        </p:spPr>
        <p:txBody>
          <a:bodyPr/>
          <a:lstStyle/>
          <a:p>
            <a:pPr marL="0" indent="0" algn="just">
              <a:buNone/>
            </a:pPr>
            <a:r>
              <a:rPr lang="it-IT"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LA GASTRONOMIA COME PERCORSO</a:t>
            </a:r>
          </a:p>
        </p:txBody>
      </p:sp>
      <p:sp>
        <p:nvSpPr>
          <p:cNvPr id="3" name="Marcador de texto 2">
            <a:extLst>
              <a:ext uri="{FF2B5EF4-FFF2-40B4-BE49-F238E27FC236}">
                <a16:creationId xmlns:a16="http://schemas.microsoft.com/office/drawing/2014/main" id="{86C3E823-106D-4B57-96F7-2D7C810D0829}"/>
              </a:ext>
            </a:extLst>
          </p:cNvPr>
          <p:cNvSpPr>
            <a:spLocks noGrp="1"/>
          </p:cNvSpPr>
          <p:nvPr>
            <p:ph type="body" sz="quarter" idx="10"/>
          </p:nvPr>
        </p:nvSpPr>
        <p:spPr/>
        <p:txBody>
          <a:bodyPr/>
          <a:lstStyle/>
          <a:p>
            <a:pPr marL="0" indent="0" algn="ctr">
              <a:buNone/>
            </a:pPr>
            <a:endParaRPr lang="it-IT" b="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CO" dirty="0"/>
          </a:p>
        </p:txBody>
      </p:sp>
      <p:sp>
        <p:nvSpPr>
          <p:cNvPr id="5" name="CasellaDiTesto 4">
            <a:extLst>
              <a:ext uri="{FF2B5EF4-FFF2-40B4-BE49-F238E27FC236}">
                <a16:creationId xmlns:a16="http://schemas.microsoft.com/office/drawing/2014/main" id="{9BA41E8A-5864-F526-6415-121C7548FAA0}"/>
              </a:ext>
            </a:extLst>
          </p:cNvPr>
          <p:cNvSpPr txBox="1"/>
          <p:nvPr/>
        </p:nvSpPr>
        <p:spPr>
          <a:xfrm>
            <a:off x="322262" y="6499860"/>
            <a:ext cx="11547476" cy="261610"/>
          </a:xfrm>
          <a:prstGeom prst="rect">
            <a:avLst/>
          </a:prstGeom>
          <a:noFill/>
        </p:spPr>
        <p:txBody>
          <a:bodyPr wrap="square" rtlCol="0">
            <a:spAutoFit/>
          </a:bodyPr>
          <a:lstStyle/>
          <a:p>
            <a:r>
              <a:rPr lang="es-CO" sz="1100" dirty="0">
                <a:solidFill>
                  <a:schemeClr val="accent4">
                    <a:lumMod val="50000"/>
                  </a:schemeClr>
                </a:solidFill>
              </a:rPr>
              <a:t>TOOLKIT UNITÁ UNO: </a:t>
            </a:r>
            <a:r>
              <a:rPr lang="it-IT" sz="1100" dirty="0">
                <a:solidFill>
                  <a:schemeClr val="accent4">
                    <a:lumMod val="50000"/>
                  </a:schemeClr>
                </a:solidFill>
              </a:rPr>
              <a:t>la gastronomia come percorso, il caso del Montiferru							</a:t>
            </a:r>
            <a:fld id="{D88F6573-6E56-4131-895A-F07F766AD62A}" type="slidenum">
              <a:rPr lang="it-IT" sz="1100" smtClean="0">
                <a:solidFill>
                  <a:schemeClr val="accent4">
                    <a:lumMod val="50000"/>
                  </a:schemeClr>
                </a:solidFill>
              </a:rPr>
              <a:t>19</a:t>
            </a:fld>
            <a:endParaRPr lang="it-IT" sz="1100" dirty="0">
              <a:solidFill>
                <a:schemeClr val="accent4">
                  <a:lumMod val="50000"/>
                </a:schemeClr>
              </a:solidFill>
            </a:endParaRPr>
          </a:p>
        </p:txBody>
      </p:sp>
      <p:pic>
        <p:nvPicPr>
          <p:cNvPr id="6" name="Elementos multimedia en línea 5" title="7. La gastronomia come percorso">
            <a:hlinkClick r:id="" action="ppaction://media"/>
            <a:extLst>
              <a:ext uri="{FF2B5EF4-FFF2-40B4-BE49-F238E27FC236}">
                <a16:creationId xmlns:a16="http://schemas.microsoft.com/office/drawing/2014/main" id="{D8C9A897-6A21-4898-80DF-700ACD7F801C}"/>
              </a:ext>
            </a:extLst>
          </p:cNvPr>
          <p:cNvPicPr>
            <a:picLocks noRot="1" noChangeAspect="1"/>
          </p:cNvPicPr>
          <p:nvPr>
            <a:videoFile r:link="rId1"/>
          </p:nvPr>
        </p:nvPicPr>
        <p:blipFill>
          <a:blip r:embed="rId3"/>
          <a:stretch>
            <a:fillRect/>
          </a:stretch>
        </p:blipFill>
        <p:spPr>
          <a:xfrm>
            <a:off x="871538" y="1574800"/>
            <a:ext cx="10429875" cy="4625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3516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B1E4A9A1-18BA-39E8-34BF-D9DC06B0BAFF}"/>
              </a:ext>
            </a:extLst>
          </p:cNvPr>
          <p:cNvSpPr>
            <a:spLocks noGrp="1"/>
          </p:cNvSpPr>
          <p:nvPr>
            <p:ph type="title"/>
          </p:nvPr>
        </p:nvSpPr>
        <p:spPr>
          <a:xfrm>
            <a:off x="3005577" y="182854"/>
            <a:ext cx="8565333" cy="1096519"/>
          </a:xfrm>
        </p:spPr>
        <p:txBody>
          <a:bodyPr/>
          <a:lstStyle/>
          <a:p>
            <a:pPr lvl="0">
              <a:lnSpc>
                <a:spcPct val="106000"/>
              </a:lnSpc>
              <a:spcAft>
                <a:spcPts val="800"/>
              </a:spcAft>
            </a:pPr>
            <a:r>
              <a:rPr lang="it-IT" sz="3200" b="1" dirty="0">
                <a:solidFill>
                  <a:srgbClr val="00B050"/>
                </a:solidFill>
                <a:latin typeface="+mj-lt"/>
                <a:ea typeface="Noto Sans Symbols"/>
                <a:cs typeface="Noto Sans Symbols"/>
              </a:rPr>
              <a:t>CONTENUTI PER IL TRASFERIMENTO TECNOLOGICO </a:t>
            </a:r>
          </a:p>
        </p:txBody>
      </p:sp>
      <p:sp>
        <p:nvSpPr>
          <p:cNvPr id="3" name="Marcador de texto 2">
            <a:extLst>
              <a:ext uri="{FF2B5EF4-FFF2-40B4-BE49-F238E27FC236}">
                <a16:creationId xmlns:a16="http://schemas.microsoft.com/office/drawing/2014/main" id="{BBE6ADA2-3168-407F-B8FE-5EB67611ADA2}"/>
              </a:ext>
            </a:extLst>
          </p:cNvPr>
          <p:cNvSpPr>
            <a:spLocks noGrp="1"/>
          </p:cNvSpPr>
          <p:nvPr>
            <p:ph type="body" sz="quarter" idx="10"/>
          </p:nvPr>
        </p:nvSpPr>
        <p:spPr/>
        <p:txBody>
          <a:bodyPr/>
          <a:lstStyle/>
          <a:p>
            <a:pPr marL="0" indent="0">
              <a:buNone/>
            </a:pPr>
            <a:endParaRPr lang="es-CO" dirty="0"/>
          </a:p>
          <a:p>
            <a:pPr marL="0" indent="0">
              <a:buNone/>
            </a:pPr>
            <a:endParaRPr lang="es-CO" dirty="0"/>
          </a:p>
          <a:p>
            <a:pPr marL="0" indent="0">
              <a:buNone/>
            </a:pPr>
            <a:endParaRPr lang="es-CO" dirty="0"/>
          </a:p>
        </p:txBody>
      </p:sp>
      <p:sp>
        <p:nvSpPr>
          <p:cNvPr id="4" name="Rectángulo 3">
            <a:extLst>
              <a:ext uri="{FF2B5EF4-FFF2-40B4-BE49-F238E27FC236}">
                <a16:creationId xmlns:a16="http://schemas.microsoft.com/office/drawing/2014/main" id="{A3C73F08-AB8B-44A4-8376-CBC52E3B1BCE}"/>
              </a:ext>
            </a:extLst>
          </p:cNvPr>
          <p:cNvSpPr/>
          <p:nvPr/>
        </p:nvSpPr>
        <p:spPr>
          <a:xfrm>
            <a:off x="443620" y="1929115"/>
            <a:ext cx="11426118" cy="4231736"/>
          </a:xfrm>
          <a:prstGeom prst="rect">
            <a:avLst/>
          </a:prstGeom>
        </p:spPr>
        <p:txBody>
          <a:bodyPr wrap="square">
            <a:spAutoFit/>
          </a:bodyPr>
          <a:lstStyle/>
          <a:p>
            <a:pPr marL="342900" lvl="0" indent="-342900" algn="just">
              <a:lnSpc>
                <a:spcPct val="106000"/>
              </a:lnSpc>
              <a:spcAft>
                <a:spcPts val="1200"/>
              </a:spcAft>
              <a:buFont typeface="+mj-lt"/>
              <a:buAutoNum type="alphaUcPeriod"/>
            </a:pPr>
            <a:r>
              <a:rPr lang="it-IT" sz="2400" dirty="0">
                <a:ea typeface="Noto Sans Symbols"/>
                <a:cs typeface="Noto Sans Symbols"/>
              </a:rPr>
              <a:t>Intendere la GASTRONOMIA COME PERCORSO, IL DIALOGO e le relazioni CON I PRODUTTORI locali;</a:t>
            </a:r>
          </a:p>
          <a:p>
            <a:pPr marL="342900" lvl="0" indent="-342900" algn="just">
              <a:lnSpc>
                <a:spcPct val="106000"/>
              </a:lnSpc>
              <a:spcAft>
                <a:spcPts val="1200"/>
              </a:spcAft>
              <a:buFont typeface="+mj-lt"/>
              <a:buAutoNum type="alphaUcPeriod"/>
            </a:pPr>
            <a:r>
              <a:rPr lang="it-IT" sz="2400" dirty="0">
                <a:ea typeface="Noto Sans Symbols"/>
                <a:cs typeface="Noto Sans Symbols"/>
              </a:rPr>
              <a:t>Conoscere il lavoro di salvaguardia dei saperi territoriali attraverso processi di certificazione;</a:t>
            </a:r>
          </a:p>
          <a:p>
            <a:pPr marL="342900" lvl="0" indent="-342900" algn="just">
              <a:lnSpc>
                <a:spcPct val="106000"/>
              </a:lnSpc>
              <a:spcAft>
                <a:spcPts val="1200"/>
              </a:spcAft>
              <a:buFont typeface="+mj-lt"/>
              <a:buAutoNum type="alphaUcPeriod"/>
            </a:pPr>
            <a:r>
              <a:rPr lang="it-IT" sz="2400" dirty="0">
                <a:ea typeface="Noto Sans Symbols"/>
                <a:cs typeface="Noto Sans Symbols"/>
              </a:rPr>
              <a:t>Comprendere il processo di gradualità dello sviluppo del settore ecoturistico;</a:t>
            </a:r>
          </a:p>
          <a:p>
            <a:pPr marL="342900" lvl="0" indent="-342900" algn="just">
              <a:lnSpc>
                <a:spcPct val="106000"/>
              </a:lnSpc>
              <a:spcAft>
                <a:spcPts val="1200"/>
              </a:spcAft>
              <a:buFont typeface="+mj-lt"/>
              <a:buAutoNum type="alphaUcPeriod"/>
            </a:pPr>
            <a:r>
              <a:rPr lang="it-IT" sz="2400" dirty="0">
                <a:ea typeface="Noto Sans Symbols"/>
                <a:cs typeface="Noto Sans Symbols"/>
              </a:rPr>
              <a:t>Conoscere il TURISMO ESPERIENZIALE e capire come puó beneficiarne un territorio.</a:t>
            </a:r>
          </a:p>
          <a:p>
            <a:pPr lvl="0" algn="just">
              <a:lnSpc>
                <a:spcPct val="106000"/>
              </a:lnSpc>
              <a:spcAft>
                <a:spcPts val="1200"/>
              </a:spcAft>
            </a:pPr>
            <a:endParaRPr lang="it-IT" sz="2000" dirty="0">
              <a:ea typeface="Noto Sans Symbols"/>
              <a:cs typeface="Noto Sans Symbols"/>
            </a:endParaRPr>
          </a:p>
          <a:p>
            <a:pPr lvl="0" algn="just">
              <a:lnSpc>
                <a:spcPct val="106000"/>
              </a:lnSpc>
              <a:spcAft>
                <a:spcPts val="1200"/>
              </a:spcAft>
            </a:pPr>
            <a:endParaRPr lang="it-IT" sz="2000" dirty="0">
              <a:ea typeface="Noto Sans Symbols"/>
              <a:cs typeface="Noto Sans Symbols"/>
            </a:endParaRPr>
          </a:p>
        </p:txBody>
      </p:sp>
      <p:sp>
        <p:nvSpPr>
          <p:cNvPr id="5" name="CasellaDiTesto 4">
            <a:extLst>
              <a:ext uri="{FF2B5EF4-FFF2-40B4-BE49-F238E27FC236}">
                <a16:creationId xmlns:a16="http://schemas.microsoft.com/office/drawing/2014/main" id="{85FD625E-B895-AC04-3D0C-239EDC9DC72D}"/>
              </a:ext>
            </a:extLst>
          </p:cNvPr>
          <p:cNvSpPr txBox="1"/>
          <p:nvPr/>
        </p:nvSpPr>
        <p:spPr>
          <a:xfrm>
            <a:off x="322262" y="6499860"/>
            <a:ext cx="11547476" cy="261610"/>
          </a:xfrm>
          <a:prstGeom prst="rect">
            <a:avLst/>
          </a:prstGeom>
          <a:noFill/>
        </p:spPr>
        <p:txBody>
          <a:bodyPr wrap="square" rtlCol="0">
            <a:spAutoFit/>
          </a:bodyPr>
          <a:lstStyle/>
          <a:p>
            <a:r>
              <a:rPr lang="es-CO" sz="1100" dirty="0">
                <a:solidFill>
                  <a:schemeClr val="accent4">
                    <a:lumMod val="50000"/>
                  </a:schemeClr>
                </a:solidFill>
              </a:rPr>
              <a:t>TOOLKIT UNITÁ UNO: </a:t>
            </a:r>
            <a:r>
              <a:rPr lang="it-IT" sz="1100" dirty="0">
                <a:solidFill>
                  <a:schemeClr val="accent4">
                    <a:lumMod val="50000"/>
                  </a:schemeClr>
                </a:solidFill>
              </a:rPr>
              <a:t>la gastronomia come percorso, il caso del Montiferru							</a:t>
            </a:r>
            <a:fld id="{D88F6573-6E56-4131-895A-F07F766AD62A}" type="slidenum">
              <a:rPr lang="it-IT" sz="1100" smtClean="0">
                <a:solidFill>
                  <a:schemeClr val="accent4">
                    <a:lumMod val="50000"/>
                  </a:schemeClr>
                </a:solidFill>
              </a:rPr>
              <a:t>2</a:t>
            </a:fld>
            <a:endParaRPr lang="it-IT" sz="1100" dirty="0">
              <a:solidFill>
                <a:schemeClr val="accent4">
                  <a:lumMod val="50000"/>
                </a:schemeClr>
              </a:solidFill>
            </a:endParaRPr>
          </a:p>
        </p:txBody>
      </p:sp>
    </p:spTree>
    <p:extLst>
      <p:ext uri="{BB962C8B-B14F-4D97-AF65-F5344CB8AC3E}">
        <p14:creationId xmlns:p14="http://schemas.microsoft.com/office/powerpoint/2010/main" val="3685847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21C325-E793-4711-8D11-479C5052C26F}"/>
              </a:ext>
            </a:extLst>
          </p:cNvPr>
          <p:cNvSpPr>
            <a:spLocks noGrp="1"/>
          </p:cNvSpPr>
          <p:nvPr>
            <p:ph type="title"/>
          </p:nvPr>
        </p:nvSpPr>
        <p:spPr>
          <a:xfrm>
            <a:off x="3152114" y="448147"/>
            <a:ext cx="8565333" cy="535531"/>
          </a:xfrm>
        </p:spPr>
        <p:txBody>
          <a:bodyPr/>
          <a:lstStyle/>
          <a:p>
            <a:r>
              <a:rPr lang="it-IT" sz="3200" b="1" dirty="0">
                <a:solidFill>
                  <a:srgbClr val="00B050"/>
                </a:solidFill>
              </a:rPr>
              <a:t>LA BIODIVERSITÁ DEI SAPERI</a:t>
            </a:r>
          </a:p>
        </p:txBody>
      </p:sp>
      <p:sp>
        <p:nvSpPr>
          <p:cNvPr id="3" name="Marcador de texto 2">
            <a:extLst>
              <a:ext uri="{FF2B5EF4-FFF2-40B4-BE49-F238E27FC236}">
                <a16:creationId xmlns:a16="http://schemas.microsoft.com/office/drawing/2014/main" id="{86C3E823-106D-4B57-96F7-2D7C810D0829}"/>
              </a:ext>
            </a:extLst>
          </p:cNvPr>
          <p:cNvSpPr>
            <a:spLocks noGrp="1"/>
          </p:cNvSpPr>
          <p:nvPr>
            <p:ph type="body" sz="quarter" idx="10"/>
          </p:nvPr>
        </p:nvSpPr>
        <p:spPr/>
        <p:txBody>
          <a:bodyPr/>
          <a:lstStyle/>
          <a:p>
            <a:pPr marL="0" indent="0">
              <a:buNone/>
            </a:pPr>
            <a:endParaRPr lang="es-CO" dirty="0"/>
          </a:p>
          <a:p>
            <a:pPr marL="0" indent="0">
              <a:buNone/>
            </a:pPr>
            <a:endParaRPr lang="es-CO" dirty="0"/>
          </a:p>
        </p:txBody>
      </p:sp>
      <p:sp>
        <p:nvSpPr>
          <p:cNvPr id="4" name="Rectángulo 3">
            <a:extLst>
              <a:ext uri="{FF2B5EF4-FFF2-40B4-BE49-F238E27FC236}">
                <a16:creationId xmlns:a16="http://schemas.microsoft.com/office/drawing/2014/main" id="{47874F18-088C-457C-A393-E307B045C019}"/>
              </a:ext>
            </a:extLst>
          </p:cNvPr>
          <p:cNvSpPr/>
          <p:nvPr/>
        </p:nvSpPr>
        <p:spPr>
          <a:xfrm>
            <a:off x="322262" y="1484793"/>
            <a:ext cx="10964863" cy="4616648"/>
          </a:xfrm>
          <a:prstGeom prst="rect">
            <a:avLst/>
          </a:prstGeom>
        </p:spPr>
        <p:txBody>
          <a:bodyPr wrap="square">
            <a:spAutoFit/>
          </a:bodyPr>
          <a:lstStyle/>
          <a:p>
            <a:pPr algn="just"/>
            <a:r>
              <a:rPr lang="it-IT" sz="2000" dirty="0"/>
              <a:t>Secondo il rapporto della Fondazione Slow Food sulla biodiversità “SE LA BIODIVERSITÀ VIVE, VIVE IL PIANETA”:</a:t>
            </a:r>
          </a:p>
          <a:p>
            <a:pPr algn="just"/>
            <a:endParaRPr lang="es-CO" sz="2000" dirty="0"/>
          </a:p>
          <a:p>
            <a:pPr marL="342900" lvl="0" indent="-342900" algn="just">
              <a:buFont typeface="+mj-lt"/>
              <a:buAutoNum type="arabicPeriod"/>
            </a:pPr>
            <a:r>
              <a:rPr lang="it-IT" sz="2000" dirty="0"/>
              <a:t>«..L’elaborazione artigianale conferisce alle materie prime un importante valore aggiunto, perché consente di ottenere prodotti particolari, più complessi dal punto di vista organolettico, capaci di raccontare una cultura locale, liberi dai cicli stagionali e quindi dalle oscillazioni del mercato. Spesso è possibile salvaguardare ecotipi e razze locali, solo se si riesce ad affiancare al consumo domestico un’offerta di trasformati adatti agli scambi commerciali (locali e nazionali);</a:t>
            </a:r>
          </a:p>
          <a:p>
            <a:pPr marL="342900" lvl="0" indent="-342900" algn="just">
              <a:buFont typeface="+mj-lt"/>
              <a:buAutoNum type="arabicPeriod"/>
            </a:pPr>
            <a:endParaRPr lang="es-CO" sz="2000" dirty="0"/>
          </a:p>
          <a:p>
            <a:pPr marL="342900" lvl="0" indent="-342900" algn="just">
              <a:buFont typeface="+mj-lt"/>
              <a:buAutoNum type="arabicPeriod"/>
            </a:pPr>
            <a:r>
              <a:rPr lang="it-IT" sz="2000" dirty="0"/>
              <a:t>All’origine dei prodotti trasformati tradizionali c’è il sapere di una comunità, un sapere perlopiù orale, che viene tramandato nell’ambito delle famiglie e che unisce competenze diverse, frutto di esperienza e di pratica quotidiana: nozioni sulla chimica degli alimenti, manualità, capacità di osservazione». </a:t>
            </a:r>
            <a:endParaRPr lang="es-CO" sz="2000" dirty="0"/>
          </a:p>
          <a:p>
            <a:pPr algn="ctr"/>
            <a:endParaRPr lang="es-CO" sz="1600" dirty="0"/>
          </a:p>
        </p:txBody>
      </p:sp>
      <p:sp>
        <p:nvSpPr>
          <p:cNvPr id="5" name="CasellaDiTesto 4">
            <a:extLst>
              <a:ext uri="{FF2B5EF4-FFF2-40B4-BE49-F238E27FC236}">
                <a16:creationId xmlns:a16="http://schemas.microsoft.com/office/drawing/2014/main" id="{C2AF5863-2D4E-2F79-6EEC-CE34DC985BF5}"/>
              </a:ext>
            </a:extLst>
          </p:cNvPr>
          <p:cNvSpPr txBox="1"/>
          <p:nvPr/>
        </p:nvSpPr>
        <p:spPr>
          <a:xfrm>
            <a:off x="322262" y="6499860"/>
            <a:ext cx="11547476" cy="261610"/>
          </a:xfrm>
          <a:prstGeom prst="rect">
            <a:avLst/>
          </a:prstGeom>
          <a:noFill/>
        </p:spPr>
        <p:txBody>
          <a:bodyPr wrap="square" rtlCol="0">
            <a:spAutoFit/>
          </a:bodyPr>
          <a:lstStyle/>
          <a:p>
            <a:r>
              <a:rPr lang="es-CO" sz="1100" dirty="0">
                <a:solidFill>
                  <a:schemeClr val="accent4">
                    <a:lumMod val="50000"/>
                  </a:schemeClr>
                </a:solidFill>
              </a:rPr>
              <a:t>TOOLKIT UNITÁ UNO: </a:t>
            </a:r>
            <a:r>
              <a:rPr lang="it-IT" sz="1100" dirty="0">
                <a:solidFill>
                  <a:schemeClr val="accent4">
                    <a:lumMod val="50000"/>
                  </a:schemeClr>
                </a:solidFill>
              </a:rPr>
              <a:t>la gastronomia come percorso, il caso del Montiferru							</a:t>
            </a:r>
            <a:fld id="{D88F6573-6E56-4131-895A-F07F766AD62A}" type="slidenum">
              <a:rPr lang="it-IT" sz="1100" smtClean="0">
                <a:solidFill>
                  <a:schemeClr val="accent4">
                    <a:lumMod val="50000"/>
                  </a:schemeClr>
                </a:solidFill>
              </a:rPr>
              <a:t>20</a:t>
            </a:fld>
            <a:endParaRPr lang="it-IT" sz="1100" dirty="0">
              <a:solidFill>
                <a:schemeClr val="accent4">
                  <a:lumMod val="50000"/>
                </a:schemeClr>
              </a:solidFill>
            </a:endParaRPr>
          </a:p>
        </p:txBody>
      </p:sp>
    </p:spTree>
    <p:extLst>
      <p:ext uri="{BB962C8B-B14F-4D97-AF65-F5344CB8AC3E}">
        <p14:creationId xmlns:p14="http://schemas.microsoft.com/office/powerpoint/2010/main" val="1342774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21C325-E793-4711-8D11-479C5052C26F}"/>
              </a:ext>
            </a:extLst>
          </p:cNvPr>
          <p:cNvSpPr>
            <a:spLocks noGrp="1"/>
          </p:cNvSpPr>
          <p:nvPr>
            <p:ph type="title"/>
          </p:nvPr>
        </p:nvSpPr>
        <p:spPr>
          <a:xfrm>
            <a:off x="3144494" y="266561"/>
            <a:ext cx="8565333" cy="978729"/>
          </a:xfrm>
          <a:noFill/>
        </p:spPr>
        <p:txBody>
          <a:bodyPr wrap="square" rtlCol="0">
            <a:spAutoFit/>
          </a:bodyPr>
          <a:lstStyle/>
          <a:p>
            <a:r>
              <a:rPr lang="it-IT" sz="3200" dirty="0">
                <a:solidFill>
                  <a:srgbClr val="00B050"/>
                </a:solidFill>
              </a:rPr>
              <a:t>TURISMO ESPERIENZIALE:</a:t>
            </a:r>
            <a:br>
              <a:rPr lang="it-IT" sz="3200" dirty="0">
                <a:solidFill>
                  <a:srgbClr val="00B050"/>
                </a:solidFill>
              </a:rPr>
            </a:br>
            <a:r>
              <a:rPr lang="it-IT" sz="3200" dirty="0">
                <a:solidFill>
                  <a:srgbClr val="00B050"/>
                </a:solidFill>
              </a:rPr>
              <a:t>LA SINERGIA CON I PRODUTTORI LOCALI</a:t>
            </a:r>
          </a:p>
        </p:txBody>
      </p:sp>
      <p:sp>
        <p:nvSpPr>
          <p:cNvPr id="3" name="Marcador de texto 2">
            <a:extLst>
              <a:ext uri="{FF2B5EF4-FFF2-40B4-BE49-F238E27FC236}">
                <a16:creationId xmlns:a16="http://schemas.microsoft.com/office/drawing/2014/main" id="{86C3E823-106D-4B57-96F7-2D7C810D0829}"/>
              </a:ext>
            </a:extLst>
          </p:cNvPr>
          <p:cNvSpPr>
            <a:spLocks noGrp="1"/>
          </p:cNvSpPr>
          <p:nvPr>
            <p:ph type="body" sz="quarter" idx="10"/>
          </p:nvPr>
        </p:nvSpPr>
        <p:spPr/>
        <p:txBody>
          <a:bodyPr/>
          <a:lstStyle/>
          <a:p>
            <a:pPr marL="0" indent="0">
              <a:buNone/>
            </a:pPr>
            <a:endParaRPr lang="es-CO" dirty="0"/>
          </a:p>
          <a:p>
            <a:pPr marL="0" indent="0">
              <a:buNone/>
            </a:pPr>
            <a:endParaRPr lang="es-CO" dirty="0"/>
          </a:p>
        </p:txBody>
      </p:sp>
      <p:sp>
        <p:nvSpPr>
          <p:cNvPr id="4" name="Rectángulo 3">
            <a:extLst>
              <a:ext uri="{FF2B5EF4-FFF2-40B4-BE49-F238E27FC236}">
                <a16:creationId xmlns:a16="http://schemas.microsoft.com/office/drawing/2014/main" id="{47874F18-088C-457C-A393-E307B045C019}"/>
              </a:ext>
            </a:extLst>
          </p:cNvPr>
          <p:cNvSpPr/>
          <p:nvPr/>
        </p:nvSpPr>
        <p:spPr>
          <a:xfrm>
            <a:off x="322262" y="1574800"/>
            <a:ext cx="10964863" cy="1692771"/>
          </a:xfrm>
          <a:prstGeom prst="rect">
            <a:avLst/>
          </a:prstGeom>
        </p:spPr>
        <p:txBody>
          <a:bodyPr wrap="square">
            <a:spAutoFit/>
          </a:bodyPr>
          <a:lstStyle/>
          <a:p>
            <a:pPr algn="ctr"/>
            <a:endParaRPr lang="it-IT" b="1" dirty="0"/>
          </a:p>
          <a:p>
            <a:endParaRPr lang="it-IT" dirty="0"/>
          </a:p>
          <a:p>
            <a:endParaRPr lang="it-IT" dirty="0"/>
          </a:p>
          <a:p>
            <a:endParaRPr lang="it-IT" dirty="0"/>
          </a:p>
          <a:p>
            <a:endParaRPr lang="it-IT" dirty="0"/>
          </a:p>
          <a:p>
            <a:pPr algn="ctr"/>
            <a:endParaRPr lang="es-CO" sz="1400" dirty="0"/>
          </a:p>
        </p:txBody>
      </p:sp>
      <p:sp>
        <p:nvSpPr>
          <p:cNvPr id="5" name="CasellaDiTesto 4">
            <a:extLst>
              <a:ext uri="{FF2B5EF4-FFF2-40B4-BE49-F238E27FC236}">
                <a16:creationId xmlns:a16="http://schemas.microsoft.com/office/drawing/2014/main" id="{F4B0E034-B522-D0D5-115A-51C472D25E15}"/>
              </a:ext>
            </a:extLst>
          </p:cNvPr>
          <p:cNvSpPr txBox="1"/>
          <p:nvPr/>
        </p:nvSpPr>
        <p:spPr>
          <a:xfrm>
            <a:off x="322262" y="6499860"/>
            <a:ext cx="11547476" cy="261610"/>
          </a:xfrm>
          <a:prstGeom prst="rect">
            <a:avLst/>
          </a:prstGeom>
          <a:noFill/>
        </p:spPr>
        <p:txBody>
          <a:bodyPr wrap="square" rtlCol="0">
            <a:spAutoFit/>
          </a:bodyPr>
          <a:lstStyle/>
          <a:p>
            <a:r>
              <a:rPr lang="es-CO" sz="1100" dirty="0">
                <a:solidFill>
                  <a:schemeClr val="accent4">
                    <a:lumMod val="50000"/>
                  </a:schemeClr>
                </a:solidFill>
              </a:rPr>
              <a:t>TOOLKIT UNITÁ UNO: </a:t>
            </a:r>
            <a:r>
              <a:rPr lang="it-IT" sz="1100" dirty="0">
                <a:solidFill>
                  <a:schemeClr val="accent4">
                    <a:lumMod val="50000"/>
                  </a:schemeClr>
                </a:solidFill>
              </a:rPr>
              <a:t>la gastronomia come percorso, il caso del Montiferru							</a:t>
            </a:r>
            <a:fld id="{D88F6573-6E56-4131-895A-F07F766AD62A}" type="slidenum">
              <a:rPr lang="it-IT" sz="1100" smtClean="0">
                <a:solidFill>
                  <a:schemeClr val="accent4">
                    <a:lumMod val="50000"/>
                  </a:schemeClr>
                </a:solidFill>
              </a:rPr>
              <a:t>21</a:t>
            </a:fld>
            <a:endParaRPr lang="it-IT" sz="1100" dirty="0">
              <a:solidFill>
                <a:schemeClr val="accent4">
                  <a:lumMod val="50000"/>
                </a:schemeClr>
              </a:solidFill>
            </a:endParaRPr>
          </a:p>
        </p:txBody>
      </p:sp>
      <p:pic>
        <p:nvPicPr>
          <p:cNvPr id="7" name="Elementos multimedia en línea 6" title="8. La sinergia con i produttori locali">
            <a:hlinkClick r:id="" action="ppaction://media"/>
            <a:extLst>
              <a:ext uri="{FF2B5EF4-FFF2-40B4-BE49-F238E27FC236}">
                <a16:creationId xmlns:a16="http://schemas.microsoft.com/office/drawing/2014/main" id="{04EC66D0-BE89-4E15-B058-6CB3E4D94359}"/>
              </a:ext>
            </a:extLst>
          </p:cNvPr>
          <p:cNvPicPr>
            <a:picLocks noRot="1" noChangeAspect="1"/>
          </p:cNvPicPr>
          <p:nvPr>
            <a:videoFile r:link="rId1"/>
          </p:nvPr>
        </p:nvPicPr>
        <p:blipFill>
          <a:blip r:embed="rId3"/>
          <a:stretch>
            <a:fillRect/>
          </a:stretch>
        </p:blipFill>
        <p:spPr>
          <a:xfrm>
            <a:off x="904875" y="1574800"/>
            <a:ext cx="10382250" cy="46974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96480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21C325-E793-4711-8D11-479C5052C26F}"/>
              </a:ext>
            </a:extLst>
          </p:cNvPr>
          <p:cNvSpPr>
            <a:spLocks noGrp="1"/>
          </p:cNvSpPr>
          <p:nvPr>
            <p:ph type="title"/>
          </p:nvPr>
        </p:nvSpPr>
        <p:spPr>
          <a:xfrm>
            <a:off x="3190214" y="417243"/>
            <a:ext cx="8565333" cy="535531"/>
          </a:xfrm>
        </p:spPr>
        <p:txBody>
          <a:bodyPr/>
          <a:lstStyle/>
          <a:p>
            <a:r>
              <a:rPr lang="it-IT" sz="3200" b="1" dirty="0">
                <a:solidFill>
                  <a:srgbClr val="00B050"/>
                </a:solidFill>
              </a:rPr>
              <a:t>ARCA DEL GUSTO</a:t>
            </a:r>
          </a:p>
        </p:txBody>
      </p:sp>
      <p:sp>
        <p:nvSpPr>
          <p:cNvPr id="4" name="Rectángulo 3">
            <a:extLst>
              <a:ext uri="{FF2B5EF4-FFF2-40B4-BE49-F238E27FC236}">
                <a16:creationId xmlns:a16="http://schemas.microsoft.com/office/drawing/2014/main" id="{47874F18-088C-457C-A393-E307B045C019}"/>
              </a:ext>
            </a:extLst>
          </p:cNvPr>
          <p:cNvSpPr/>
          <p:nvPr/>
        </p:nvSpPr>
        <p:spPr>
          <a:xfrm>
            <a:off x="322262" y="1574800"/>
            <a:ext cx="10964863" cy="4770537"/>
          </a:xfrm>
          <a:prstGeom prst="rect">
            <a:avLst/>
          </a:prstGeom>
        </p:spPr>
        <p:txBody>
          <a:bodyPr wrap="square">
            <a:spAutoFit/>
          </a:bodyPr>
          <a:lstStyle/>
          <a:p>
            <a:pPr algn="ctr"/>
            <a:endParaRPr lang="it-IT" sz="2000" dirty="0"/>
          </a:p>
          <a:p>
            <a:pPr marL="342900" indent="-342900" algn="just">
              <a:buFont typeface="Arial" panose="020B0604020202020204" pitchFamily="34" charset="0"/>
              <a:buChar char="•"/>
            </a:pPr>
            <a:r>
              <a:rPr lang="it-IT" sz="2200" dirty="0"/>
              <a:t>L’iniziativa «Arca del Gusto» di Slow Food è un catalogo di prodotti che appartengono alla cultura e alle tradizioni di tutto il mondo e che rischiano di scomparire.</a:t>
            </a:r>
          </a:p>
          <a:p>
            <a:pPr marL="342900" indent="-342900" algn="just">
              <a:buFont typeface="Arial" panose="020B0604020202020204" pitchFamily="34" charset="0"/>
              <a:buChar char="•"/>
            </a:pPr>
            <a:endParaRPr lang="it-IT" sz="2200" dirty="0"/>
          </a:p>
          <a:p>
            <a:pPr marL="342900" indent="-342900" algn="just">
              <a:buFont typeface="Arial" panose="020B0604020202020204" pitchFamily="34" charset="0"/>
              <a:buChar char="•"/>
            </a:pPr>
            <a:r>
              <a:rPr lang="it-IT" sz="2200" dirty="0"/>
              <a:t>Sull’Arca salgono specie vegetali e animali, ma anche trasformati, perché, insieme alla biodiversità vegetale e animale, stanno scomparendo anche formaggi, salumi, pani, dolci: espressione di saperi contadini e artigiani non scritti ma complessi e ricchi di competenze e pratiche tramandate per generazioni.</a:t>
            </a:r>
            <a:endParaRPr lang="es-CO" sz="2200" dirty="0"/>
          </a:p>
          <a:p>
            <a:endParaRPr lang="it-IT" sz="2200" dirty="0"/>
          </a:p>
          <a:p>
            <a:pPr marL="342900" indent="-342900">
              <a:buFont typeface="Arial" panose="020B0604020202020204" pitchFamily="34" charset="0"/>
              <a:buChar char="•"/>
            </a:pPr>
            <a:r>
              <a:rPr lang="it-IT" sz="2200" dirty="0"/>
              <a:t>Nel Montiferru ne troviamo 2:</a:t>
            </a:r>
          </a:p>
          <a:p>
            <a:pPr marL="342900" indent="-342900">
              <a:buFont typeface="Arial" panose="020B0604020202020204" pitchFamily="34" charset="0"/>
              <a:buChar char="•"/>
            </a:pPr>
            <a:endParaRPr lang="es-CO" sz="2200" dirty="0"/>
          </a:p>
          <a:p>
            <a:pPr marL="342900" indent="-342900" algn="ctr">
              <a:buFont typeface="+mj-lt"/>
              <a:buAutoNum type="arabicParenR"/>
            </a:pPr>
            <a:r>
              <a:rPr lang="it-IT" sz="2400" u="sng" dirty="0">
                <a:hlinkClick r:id="rId2"/>
              </a:rPr>
              <a:t>Casizolu di Santulussurgiu</a:t>
            </a:r>
            <a:r>
              <a:rPr lang="es-CO" sz="2400" dirty="0"/>
              <a:t>        2) </a:t>
            </a:r>
            <a:r>
              <a:rPr lang="it-IT" sz="2400" u="sng" dirty="0">
                <a:hlinkClick r:id="rId3"/>
              </a:rPr>
              <a:t>Razza sardo modicana del Montiferru</a:t>
            </a:r>
            <a:endParaRPr lang="es-CO" sz="2400" dirty="0"/>
          </a:p>
          <a:p>
            <a:endParaRPr lang="es-CO" sz="2000" dirty="0"/>
          </a:p>
        </p:txBody>
      </p:sp>
      <p:sp>
        <p:nvSpPr>
          <p:cNvPr id="5" name="CasellaDiTesto 4">
            <a:extLst>
              <a:ext uri="{FF2B5EF4-FFF2-40B4-BE49-F238E27FC236}">
                <a16:creationId xmlns:a16="http://schemas.microsoft.com/office/drawing/2014/main" id="{360D27A1-E34E-3327-EFE5-CB950D9A687A}"/>
              </a:ext>
            </a:extLst>
          </p:cNvPr>
          <p:cNvSpPr txBox="1"/>
          <p:nvPr/>
        </p:nvSpPr>
        <p:spPr>
          <a:xfrm>
            <a:off x="322262" y="6499860"/>
            <a:ext cx="11547476" cy="261610"/>
          </a:xfrm>
          <a:prstGeom prst="rect">
            <a:avLst/>
          </a:prstGeom>
          <a:noFill/>
        </p:spPr>
        <p:txBody>
          <a:bodyPr wrap="square" rtlCol="0">
            <a:spAutoFit/>
          </a:bodyPr>
          <a:lstStyle/>
          <a:p>
            <a:r>
              <a:rPr lang="es-CO" sz="1100" dirty="0">
                <a:solidFill>
                  <a:schemeClr val="accent4">
                    <a:lumMod val="50000"/>
                  </a:schemeClr>
                </a:solidFill>
              </a:rPr>
              <a:t>TOOLKIT UNITÁ UNO: </a:t>
            </a:r>
            <a:r>
              <a:rPr lang="it-IT" sz="1100" dirty="0">
                <a:solidFill>
                  <a:schemeClr val="accent4">
                    <a:lumMod val="50000"/>
                  </a:schemeClr>
                </a:solidFill>
              </a:rPr>
              <a:t>la gastronomia come percorso, il caso del Montiferru							</a:t>
            </a:r>
            <a:fld id="{D88F6573-6E56-4131-895A-F07F766AD62A}" type="slidenum">
              <a:rPr lang="it-IT" sz="1100" smtClean="0">
                <a:solidFill>
                  <a:schemeClr val="accent4">
                    <a:lumMod val="50000"/>
                  </a:schemeClr>
                </a:solidFill>
              </a:rPr>
              <a:t>22</a:t>
            </a:fld>
            <a:endParaRPr lang="it-IT" sz="1100" dirty="0">
              <a:solidFill>
                <a:schemeClr val="accent4">
                  <a:lumMod val="50000"/>
                </a:schemeClr>
              </a:solidFill>
            </a:endParaRPr>
          </a:p>
        </p:txBody>
      </p:sp>
    </p:spTree>
    <p:extLst>
      <p:ext uri="{BB962C8B-B14F-4D97-AF65-F5344CB8AC3E}">
        <p14:creationId xmlns:p14="http://schemas.microsoft.com/office/powerpoint/2010/main" val="3482838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21C325-E793-4711-8D11-479C5052C26F}"/>
              </a:ext>
            </a:extLst>
          </p:cNvPr>
          <p:cNvSpPr>
            <a:spLocks noGrp="1"/>
          </p:cNvSpPr>
          <p:nvPr>
            <p:ph type="title"/>
          </p:nvPr>
        </p:nvSpPr>
        <p:spPr>
          <a:xfrm>
            <a:off x="3073777" y="448147"/>
            <a:ext cx="8565333" cy="535531"/>
          </a:xfrm>
        </p:spPr>
        <p:txBody>
          <a:bodyPr/>
          <a:lstStyle/>
          <a:p>
            <a:r>
              <a:rPr lang="it-IT" sz="3200" b="1" dirty="0">
                <a:solidFill>
                  <a:srgbClr val="00B050"/>
                </a:solidFill>
              </a:rPr>
              <a:t>PRESIDI SLOW FOOD</a:t>
            </a:r>
          </a:p>
        </p:txBody>
      </p:sp>
      <p:sp>
        <p:nvSpPr>
          <p:cNvPr id="3" name="Marcador de texto 2">
            <a:extLst>
              <a:ext uri="{FF2B5EF4-FFF2-40B4-BE49-F238E27FC236}">
                <a16:creationId xmlns:a16="http://schemas.microsoft.com/office/drawing/2014/main" id="{86C3E823-106D-4B57-96F7-2D7C810D0829}"/>
              </a:ext>
            </a:extLst>
          </p:cNvPr>
          <p:cNvSpPr>
            <a:spLocks noGrp="1"/>
          </p:cNvSpPr>
          <p:nvPr>
            <p:ph type="body" sz="quarter" idx="10"/>
          </p:nvPr>
        </p:nvSpPr>
        <p:spPr/>
        <p:txBody>
          <a:bodyPr/>
          <a:lstStyle/>
          <a:p>
            <a:pPr marL="0" indent="0">
              <a:buNone/>
            </a:pPr>
            <a:endParaRPr lang="es-CO" dirty="0"/>
          </a:p>
          <a:p>
            <a:pPr marL="0" indent="0">
              <a:buNone/>
            </a:pPr>
            <a:endParaRPr lang="es-CO" dirty="0"/>
          </a:p>
        </p:txBody>
      </p:sp>
      <p:sp>
        <p:nvSpPr>
          <p:cNvPr id="4" name="Rectángulo 3">
            <a:extLst>
              <a:ext uri="{FF2B5EF4-FFF2-40B4-BE49-F238E27FC236}">
                <a16:creationId xmlns:a16="http://schemas.microsoft.com/office/drawing/2014/main" id="{47874F18-088C-457C-A393-E307B045C019}"/>
              </a:ext>
            </a:extLst>
          </p:cNvPr>
          <p:cNvSpPr/>
          <p:nvPr/>
        </p:nvSpPr>
        <p:spPr>
          <a:xfrm>
            <a:off x="674247" y="1498988"/>
            <a:ext cx="10964863" cy="4401205"/>
          </a:xfrm>
          <a:prstGeom prst="rect">
            <a:avLst/>
          </a:prstGeom>
        </p:spPr>
        <p:txBody>
          <a:bodyPr wrap="square">
            <a:spAutoFit/>
          </a:bodyPr>
          <a:lstStyle/>
          <a:p>
            <a:pPr algn="ctr"/>
            <a:endParaRPr lang="it-IT" sz="2000" b="1" dirty="0"/>
          </a:p>
          <a:p>
            <a:pPr algn="just"/>
            <a:r>
              <a:rPr lang="it-IT" sz="2000" dirty="0"/>
              <a:t>Sulla base delle segnalazioni raccolte dall’Arca del Gusto, Slow Food ha avviato il progetto dei Presìdi. </a:t>
            </a:r>
          </a:p>
          <a:p>
            <a:pPr algn="just"/>
            <a:endParaRPr lang="es-CO" sz="2000" dirty="0"/>
          </a:p>
          <a:p>
            <a:pPr algn="just"/>
            <a:r>
              <a:rPr lang="it-IT" sz="2000" dirty="0"/>
              <a:t>L’obiettivo del progetto è aiutare concretamente i produttori che custodiscono la biodiversità a valorizzare i loro territori, recuperare mestieri e tecniche tradizionali, salvare dall’estinzione razze autoctone e varietà di ortaggi e frutta ma anche paesaggi rurali ed ecosistemi, promuovere sistemi di coltivazione, allevamento e pesca sostenibili. </a:t>
            </a:r>
          </a:p>
          <a:p>
            <a:pPr algn="just"/>
            <a:endParaRPr lang="es-CO" sz="2000" dirty="0"/>
          </a:p>
          <a:p>
            <a:pPr algn="just"/>
            <a:r>
              <a:rPr lang="it-IT" sz="2000" dirty="0"/>
              <a:t> </a:t>
            </a:r>
            <a:endParaRPr lang="es-CO" sz="2000" dirty="0"/>
          </a:p>
          <a:p>
            <a:pPr algn="ctr"/>
            <a:r>
              <a:rPr lang="it-IT" sz="2000" u="sng" dirty="0">
                <a:solidFill>
                  <a:srgbClr val="00B050"/>
                </a:solidFill>
              </a:rPr>
              <a:t>IN SARDEGNA SONO PRESENTI 9 PRESIDI</a:t>
            </a:r>
          </a:p>
          <a:p>
            <a:pPr algn="ctr"/>
            <a:endParaRPr lang="it-IT" sz="2000" u="sng" dirty="0">
              <a:solidFill>
                <a:srgbClr val="00B050"/>
              </a:solidFill>
            </a:endParaRPr>
          </a:p>
          <a:p>
            <a:pPr algn="ctr"/>
            <a:r>
              <a:rPr lang="it-IT" sz="2000" u="sng" dirty="0">
                <a:solidFill>
                  <a:srgbClr val="00B050"/>
                </a:solidFill>
              </a:rPr>
              <a:t>2  SONO NEL MONTIFERRU (Razza sardo modicana e Casizolu)</a:t>
            </a:r>
            <a:endParaRPr lang="es-CO" sz="2000" u="sng" dirty="0">
              <a:solidFill>
                <a:srgbClr val="00B050"/>
              </a:solidFill>
            </a:endParaRPr>
          </a:p>
          <a:p>
            <a:endParaRPr lang="es-CO" sz="2000" dirty="0"/>
          </a:p>
        </p:txBody>
      </p:sp>
      <p:sp>
        <p:nvSpPr>
          <p:cNvPr id="5" name="CasellaDiTesto 4">
            <a:extLst>
              <a:ext uri="{FF2B5EF4-FFF2-40B4-BE49-F238E27FC236}">
                <a16:creationId xmlns:a16="http://schemas.microsoft.com/office/drawing/2014/main" id="{8851C1EF-EE71-8AE7-9291-9106E35812F9}"/>
              </a:ext>
            </a:extLst>
          </p:cNvPr>
          <p:cNvSpPr txBox="1"/>
          <p:nvPr/>
        </p:nvSpPr>
        <p:spPr>
          <a:xfrm>
            <a:off x="322262" y="6499860"/>
            <a:ext cx="11547476" cy="261610"/>
          </a:xfrm>
          <a:prstGeom prst="rect">
            <a:avLst/>
          </a:prstGeom>
          <a:noFill/>
        </p:spPr>
        <p:txBody>
          <a:bodyPr wrap="square" rtlCol="0">
            <a:spAutoFit/>
          </a:bodyPr>
          <a:lstStyle/>
          <a:p>
            <a:r>
              <a:rPr lang="es-CO" sz="1100" dirty="0">
                <a:solidFill>
                  <a:schemeClr val="accent4">
                    <a:lumMod val="50000"/>
                  </a:schemeClr>
                </a:solidFill>
              </a:rPr>
              <a:t>TOOLKIT UNITÁ UNO: </a:t>
            </a:r>
            <a:r>
              <a:rPr lang="it-IT" sz="1100" dirty="0">
                <a:solidFill>
                  <a:schemeClr val="accent4">
                    <a:lumMod val="50000"/>
                  </a:schemeClr>
                </a:solidFill>
              </a:rPr>
              <a:t>la gastronomia come percorso, il caso del Montiferru							</a:t>
            </a:r>
            <a:fld id="{D88F6573-6E56-4131-895A-F07F766AD62A}" type="slidenum">
              <a:rPr lang="it-IT" sz="1100" smtClean="0">
                <a:solidFill>
                  <a:schemeClr val="accent4">
                    <a:lumMod val="50000"/>
                  </a:schemeClr>
                </a:solidFill>
              </a:rPr>
              <a:t>23</a:t>
            </a:fld>
            <a:endParaRPr lang="it-IT" sz="1100" dirty="0">
              <a:solidFill>
                <a:schemeClr val="accent4">
                  <a:lumMod val="50000"/>
                </a:schemeClr>
              </a:solidFill>
            </a:endParaRPr>
          </a:p>
        </p:txBody>
      </p:sp>
    </p:spTree>
    <p:extLst>
      <p:ext uri="{BB962C8B-B14F-4D97-AF65-F5344CB8AC3E}">
        <p14:creationId xmlns:p14="http://schemas.microsoft.com/office/powerpoint/2010/main" val="2735348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21C325-E793-4711-8D11-479C5052C26F}"/>
              </a:ext>
            </a:extLst>
          </p:cNvPr>
          <p:cNvSpPr>
            <a:spLocks noGrp="1"/>
          </p:cNvSpPr>
          <p:nvPr>
            <p:ph type="title"/>
          </p:nvPr>
        </p:nvSpPr>
        <p:spPr>
          <a:xfrm>
            <a:off x="3121634" y="448147"/>
            <a:ext cx="8565333" cy="535531"/>
          </a:xfrm>
        </p:spPr>
        <p:txBody>
          <a:bodyPr/>
          <a:lstStyle/>
          <a:p>
            <a:r>
              <a:rPr lang="it-IT" sz="3200" b="1" dirty="0">
                <a:solidFill>
                  <a:srgbClr val="00B050"/>
                </a:solidFill>
              </a:rPr>
              <a:t>IL CASIZOLU</a:t>
            </a:r>
          </a:p>
        </p:txBody>
      </p:sp>
      <p:sp>
        <p:nvSpPr>
          <p:cNvPr id="3" name="Marcador de texto 2">
            <a:extLst>
              <a:ext uri="{FF2B5EF4-FFF2-40B4-BE49-F238E27FC236}">
                <a16:creationId xmlns:a16="http://schemas.microsoft.com/office/drawing/2014/main" id="{86C3E823-106D-4B57-96F7-2D7C810D0829}"/>
              </a:ext>
            </a:extLst>
          </p:cNvPr>
          <p:cNvSpPr>
            <a:spLocks noGrp="1"/>
          </p:cNvSpPr>
          <p:nvPr>
            <p:ph type="body" sz="quarter" idx="10"/>
          </p:nvPr>
        </p:nvSpPr>
        <p:spPr/>
        <p:txBody>
          <a:bodyPr/>
          <a:lstStyle/>
          <a:p>
            <a:pPr marL="0" indent="0">
              <a:buNone/>
            </a:pPr>
            <a:endParaRPr lang="es-CO" dirty="0"/>
          </a:p>
          <a:p>
            <a:pPr marL="0" indent="0">
              <a:buNone/>
            </a:pPr>
            <a:endParaRPr lang="es-CO" dirty="0"/>
          </a:p>
        </p:txBody>
      </p:sp>
      <p:sp>
        <p:nvSpPr>
          <p:cNvPr id="4" name="Rectángulo 3">
            <a:extLst>
              <a:ext uri="{FF2B5EF4-FFF2-40B4-BE49-F238E27FC236}">
                <a16:creationId xmlns:a16="http://schemas.microsoft.com/office/drawing/2014/main" id="{47874F18-088C-457C-A393-E307B045C019}"/>
              </a:ext>
            </a:extLst>
          </p:cNvPr>
          <p:cNvSpPr/>
          <p:nvPr/>
        </p:nvSpPr>
        <p:spPr>
          <a:xfrm>
            <a:off x="322262" y="1175325"/>
            <a:ext cx="10964863" cy="4924425"/>
          </a:xfrm>
          <a:prstGeom prst="rect">
            <a:avLst/>
          </a:prstGeom>
        </p:spPr>
        <p:txBody>
          <a:bodyPr wrap="square">
            <a:spAutoFit/>
          </a:bodyPr>
          <a:lstStyle/>
          <a:p>
            <a:pPr algn="ctr"/>
            <a:endParaRPr lang="it-IT" sz="2000" dirty="0"/>
          </a:p>
          <a:p>
            <a:pPr algn="just"/>
            <a:r>
              <a:rPr lang="it-IT" sz="2000" dirty="0"/>
              <a:t>Nel Montiferru si produce – rara eccezione in questa terra di pecore e di pecorini – un antico e pregiato formaggio di vacca a pasta filata: il Casizolu.</a:t>
            </a:r>
          </a:p>
          <a:p>
            <a:pPr algn="just"/>
            <a:br>
              <a:rPr lang="it-IT" sz="2000" dirty="0"/>
            </a:br>
            <a:r>
              <a:rPr lang="it-IT" sz="2000" dirty="0"/>
              <a:t>Lo facevano tradizionalmente le donne, lavorando il latte appena munto e impastando la cagliata nell’acqua bollente per modellare la tipica forma di pera panciuta. Un lavoro lungo, di fatica e pazienza, che rovina le mani e costringe a levatacce: dopo aver aggiunto il caglio e preparato la rottura della cagliata bisogna aspettare il punto esatto di fermentazione lattica, che può essere di sera, la notte, all’alba.</a:t>
            </a:r>
          </a:p>
          <a:p>
            <a:pPr algn="just"/>
            <a:endParaRPr lang="it-IT" sz="2000" dirty="0"/>
          </a:p>
          <a:p>
            <a:pPr algn="just"/>
            <a:r>
              <a:rPr lang="it-IT" sz="2000" dirty="0"/>
              <a:t>La pasta del Casizolu tende alla sfoglia con la stagionatura, è giallo paglierino e leggermente occhiata. Al naso, quando la forma è ben stagionata, unisce sensazioni verdi di erba e di latticello a sentori di bosco e di foglia. In bocca tornano le note con una buona persistenza e un finale ammandorlato.</a:t>
            </a:r>
          </a:p>
          <a:p>
            <a:pPr algn="ctr"/>
            <a:endParaRPr lang="it-IT" sz="2000" dirty="0"/>
          </a:p>
          <a:p>
            <a:pPr algn="r"/>
            <a:r>
              <a:rPr lang="es-CO" sz="1400" dirty="0"/>
              <a:t>(</a:t>
            </a:r>
            <a:r>
              <a:rPr lang="es-CO" sz="1400" dirty="0" err="1"/>
              <a:t>Fonte</a:t>
            </a:r>
            <a:r>
              <a:rPr lang="es-CO" sz="1400" dirty="0"/>
              <a:t>: </a:t>
            </a:r>
            <a:r>
              <a:rPr lang="es-CO" sz="1400" dirty="0" err="1"/>
              <a:t>Fondazione</a:t>
            </a:r>
            <a:r>
              <a:rPr lang="es-CO" sz="1400" dirty="0"/>
              <a:t> </a:t>
            </a:r>
            <a:r>
              <a:rPr lang="es-CO" sz="1400" dirty="0" err="1"/>
              <a:t>Slow</a:t>
            </a:r>
            <a:r>
              <a:rPr lang="es-CO" sz="1400" dirty="0"/>
              <a:t> </a:t>
            </a:r>
            <a:r>
              <a:rPr lang="es-CO" sz="1400" dirty="0" err="1"/>
              <a:t>Food</a:t>
            </a:r>
            <a:r>
              <a:rPr lang="es-CO" sz="1400" dirty="0"/>
              <a:t>, Arca del Gusto, </a:t>
            </a:r>
            <a:r>
              <a:rPr lang="es-CO" sz="1400" dirty="0" err="1"/>
              <a:t>Casizolu</a:t>
            </a:r>
            <a:r>
              <a:rPr lang="es-CO" sz="1400" dirty="0"/>
              <a:t>)</a:t>
            </a:r>
          </a:p>
        </p:txBody>
      </p:sp>
      <p:sp>
        <p:nvSpPr>
          <p:cNvPr id="5" name="CasellaDiTesto 4">
            <a:extLst>
              <a:ext uri="{FF2B5EF4-FFF2-40B4-BE49-F238E27FC236}">
                <a16:creationId xmlns:a16="http://schemas.microsoft.com/office/drawing/2014/main" id="{D7AC969B-5C50-4644-E885-FFD12C2BB502}"/>
              </a:ext>
            </a:extLst>
          </p:cNvPr>
          <p:cNvSpPr txBox="1"/>
          <p:nvPr/>
        </p:nvSpPr>
        <p:spPr>
          <a:xfrm>
            <a:off x="322262" y="6499860"/>
            <a:ext cx="11547476" cy="261610"/>
          </a:xfrm>
          <a:prstGeom prst="rect">
            <a:avLst/>
          </a:prstGeom>
          <a:noFill/>
        </p:spPr>
        <p:txBody>
          <a:bodyPr wrap="square" rtlCol="0">
            <a:spAutoFit/>
          </a:bodyPr>
          <a:lstStyle/>
          <a:p>
            <a:r>
              <a:rPr lang="es-CO" sz="1100" dirty="0">
                <a:solidFill>
                  <a:schemeClr val="accent4">
                    <a:lumMod val="50000"/>
                  </a:schemeClr>
                </a:solidFill>
              </a:rPr>
              <a:t>TOOLKIT UNITÁ UNO: </a:t>
            </a:r>
            <a:r>
              <a:rPr lang="it-IT" sz="1100" dirty="0">
                <a:solidFill>
                  <a:schemeClr val="accent4">
                    <a:lumMod val="50000"/>
                  </a:schemeClr>
                </a:solidFill>
              </a:rPr>
              <a:t>la gastronomia come percorso, il caso del Montiferru							</a:t>
            </a:r>
            <a:fld id="{D88F6573-6E56-4131-895A-F07F766AD62A}" type="slidenum">
              <a:rPr lang="it-IT" sz="1100" smtClean="0">
                <a:solidFill>
                  <a:schemeClr val="accent4">
                    <a:lumMod val="50000"/>
                  </a:schemeClr>
                </a:solidFill>
              </a:rPr>
              <a:t>24</a:t>
            </a:fld>
            <a:endParaRPr lang="it-IT" sz="1100" dirty="0">
              <a:solidFill>
                <a:schemeClr val="accent4">
                  <a:lumMod val="50000"/>
                </a:schemeClr>
              </a:solidFill>
            </a:endParaRPr>
          </a:p>
        </p:txBody>
      </p:sp>
    </p:spTree>
    <p:extLst>
      <p:ext uri="{BB962C8B-B14F-4D97-AF65-F5344CB8AC3E}">
        <p14:creationId xmlns:p14="http://schemas.microsoft.com/office/powerpoint/2010/main" val="469132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21C325-E793-4711-8D11-479C5052C26F}"/>
              </a:ext>
            </a:extLst>
          </p:cNvPr>
          <p:cNvSpPr>
            <a:spLocks noGrp="1"/>
          </p:cNvSpPr>
          <p:nvPr>
            <p:ph type="title"/>
          </p:nvPr>
        </p:nvSpPr>
        <p:spPr>
          <a:xfrm>
            <a:off x="3106394" y="230335"/>
            <a:ext cx="8565333" cy="978729"/>
          </a:xfrm>
        </p:spPr>
        <p:txBody>
          <a:bodyPr/>
          <a:lstStyle/>
          <a:p>
            <a:r>
              <a:rPr lang="it-IT" sz="3200" b="1" dirty="0">
                <a:solidFill>
                  <a:srgbClr val="00B050"/>
                </a:solidFill>
              </a:rPr>
              <a:t>IL CASIZOLU:</a:t>
            </a:r>
            <a:br>
              <a:rPr lang="it-IT" sz="3200" b="1" dirty="0">
                <a:solidFill>
                  <a:srgbClr val="00B050"/>
                </a:solidFill>
              </a:rPr>
            </a:br>
            <a:r>
              <a:rPr lang="it-IT" sz="3200" b="1" dirty="0">
                <a:solidFill>
                  <a:srgbClr val="00B050"/>
                </a:solidFill>
              </a:rPr>
              <a:t>IL PRODUTTORE GIANPAOLO MURA</a:t>
            </a:r>
          </a:p>
        </p:txBody>
      </p:sp>
      <p:sp>
        <p:nvSpPr>
          <p:cNvPr id="4" name="Rectángulo 3">
            <a:extLst>
              <a:ext uri="{FF2B5EF4-FFF2-40B4-BE49-F238E27FC236}">
                <a16:creationId xmlns:a16="http://schemas.microsoft.com/office/drawing/2014/main" id="{47874F18-088C-457C-A393-E307B045C019}"/>
              </a:ext>
            </a:extLst>
          </p:cNvPr>
          <p:cNvSpPr/>
          <p:nvPr/>
        </p:nvSpPr>
        <p:spPr>
          <a:xfrm>
            <a:off x="322262" y="1574800"/>
            <a:ext cx="10964863" cy="1600438"/>
          </a:xfrm>
          <a:prstGeom prst="rect">
            <a:avLst/>
          </a:prstGeom>
        </p:spPr>
        <p:txBody>
          <a:bodyPr wrap="square">
            <a:spAutoFit/>
          </a:bodyPr>
          <a:lstStyle/>
          <a:p>
            <a:pPr algn="ctr"/>
            <a:endParaRPr lang="it-IT" sz="2800" dirty="0"/>
          </a:p>
          <a:p>
            <a:pPr algn="ctr"/>
            <a:endParaRPr lang="it-IT" sz="1400" dirty="0"/>
          </a:p>
          <a:p>
            <a:pPr algn="ctr"/>
            <a:endParaRPr lang="it-IT" sz="1400" dirty="0"/>
          </a:p>
          <a:p>
            <a:pPr algn="ctr"/>
            <a:endParaRPr lang="it-IT" sz="1400" dirty="0"/>
          </a:p>
          <a:p>
            <a:pPr algn="ctr"/>
            <a:endParaRPr lang="it-IT" sz="1400" dirty="0"/>
          </a:p>
          <a:p>
            <a:pPr algn="ctr"/>
            <a:endParaRPr lang="es-CO" sz="1400" dirty="0"/>
          </a:p>
        </p:txBody>
      </p:sp>
      <p:sp>
        <p:nvSpPr>
          <p:cNvPr id="5" name="CasellaDiTesto 4">
            <a:extLst>
              <a:ext uri="{FF2B5EF4-FFF2-40B4-BE49-F238E27FC236}">
                <a16:creationId xmlns:a16="http://schemas.microsoft.com/office/drawing/2014/main" id="{D9051625-E2FC-740C-0196-E1C4E180D4AA}"/>
              </a:ext>
            </a:extLst>
          </p:cNvPr>
          <p:cNvSpPr txBox="1"/>
          <p:nvPr/>
        </p:nvSpPr>
        <p:spPr>
          <a:xfrm>
            <a:off x="322262" y="6499860"/>
            <a:ext cx="11547476" cy="261610"/>
          </a:xfrm>
          <a:prstGeom prst="rect">
            <a:avLst/>
          </a:prstGeom>
          <a:noFill/>
        </p:spPr>
        <p:txBody>
          <a:bodyPr wrap="square" rtlCol="0">
            <a:spAutoFit/>
          </a:bodyPr>
          <a:lstStyle/>
          <a:p>
            <a:r>
              <a:rPr lang="es-CO" sz="1100" dirty="0">
                <a:solidFill>
                  <a:schemeClr val="accent4">
                    <a:lumMod val="50000"/>
                  </a:schemeClr>
                </a:solidFill>
              </a:rPr>
              <a:t>TOOLKIT UNITÁ UNO: </a:t>
            </a:r>
            <a:r>
              <a:rPr lang="it-IT" sz="1100" dirty="0">
                <a:solidFill>
                  <a:schemeClr val="accent4">
                    <a:lumMod val="50000"/>
                  </a:schemeClr>
                </a:solidFill>
              </a:rPr>
              <a:t>la gastronomia come percorso, il caso del Montiferru							</a:t>
            </a:r>
            <a:fld id="{D88F6573-6E56-4131-895A-F07F766AD62A}" type="slidenum">
              <a:rPr lang="it-IT" sz="1100" smtClean="0">
                <a:solidFill>
                  <a:schemeClr val="accent4">
                    <a:lumMod val="50000"/>
                  </a:schemeClr>
                </a:solidFill>
              </a:rPr>
              <a:t>25</a:t>
            </a:fld>
            <a:endParaRPr lang="it-IT" sz="1100" dirty="0">
              <a:solidFill>
                <a:schemeClr val="accent4">
                  <a:lumMod val="50000"/>
                </a:schemeClr>
              </a:solidFill>
            </a:endParaRPr>
          </a:p>
        </p:txBody>
      </p:sp>
      <p:pic>
        <p:nvPicPr>
          <p:cNvPr id="3" name="Elementos multimedia en línea 2" title="9. Il Casizolu: il produttore Giampaolo Mura">
            <a:hlinkClick r:id="" action="ppaction://media"/>
            <a:extLst>
              <a:ext uri="{FF2B5EF4-FFF2-40B4-BE49-F238E27FC236}">
                <a16:creationId xmlns:a16="http://schemas.microsoft.com/office/drawing/2014/main" id="{59C579F7-602A-4F90-AFA5-98CD80CFB258}"/>
              </a:ext>
            </a:extLst>
          </p:cNvPr>
          <p:cNvPicPr>
            <a:picLocks noRot="1" noChangeAspect="1"/>
          </p:cNvPicPr>
          <p:nvPr>
            <a:videoFile r:link="rId1"/>
          </p:nvPr>
        </p:nvPicPr>
        <p:blipFill>
          <a:blip r:embed="rId3"/>
          <a:stretch>
            <a:fillRect/>
          </a:stretch>
        </p:blipFill>
        <p:spPr>
          <a:xfrm>
            <a:off x="728663" y="1574800"/>
            <a:ext cx="10750550" cy="4568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26182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61722C-68E6-4815-A758-EF03CE0C1842}"/>
              </a:ext>
            </a:extLst>
          </p:cNvPr>
          <p:cNvSpPr>
            <a:spLocks noGrp="1"/>
          </p:cNvSpPr>
          <p:nvPr>
            <p:ph type="title"/>
          </p:nvPr>
        </p:nvSpPr>
        <p:spPr>
          <a:xfrm>
            <a:off x="838200" y="3099271"/>
            <a:ext cx="10515600" cy="715581"/>
          </a:xfrm>
        </p:spPr>
        <p:txBody>
          <a:bodyPr/>
          <a:lstStyle/>
          <a:p>
            <a:r>
              <a:rPr lang="es-CO" dirty="0"/>
              <a:t>CLUSTER CUCINA SOSTENIBILE</a:t>
            </a:r>
          </a:p>
        </p:txBody>
      </p:sp>
      <p:sp>
        <p:nvSpPr>
          <p:cNvPr id="3" name="Marcador de texto 2">
            <a:extLst>
              <a:ext uri="{FF2B5EF4-FFF2-40B4-BE49-F238E27FC236}">
                <a16:creationId xmlns:a16="http://schemas.microsoft.com/office/drawing/2014/main" id="{9D0AAB3D-FFFA-426B-AB5E-C42AAFE10BBC}"/>
              </a:ext>
            </a:extLst>
          </p:cNvPr>
          <p:cNvSpPr>
            <a:spLocks noGrp="1"/>
          </p:cNvSpPr>
          <p:nvPr>
            <p:ph type="body" sz="quarter" idx="10"/>
          </p:nvPr>
        </p:nvSpPr>
        <p:spPr>
          <a:xfrm>
            <a:off x="838200" y="4257675"/>
            <a:ext cx="10515600" cy="1324259"/>
          </a:xfrm>
        </p:spPr>
        <p:txBody>
          <a:bodyPr/>
          <a:lstStyle/>
          <a:p>
            <a:r>
              <a:rPr lang="es-CO" sz="3600" dirty="0"/>
              <a:t>PARTE B: </a:t>
            </a:r>
            <a:r>
              <a:rPr lang="it-IT" sz="3600" dirty="0"/>
              <a:t>LO SVILUPPO TERRITORIALE SOSTENIBILE</a:t>
            </a:r>
          </a:p>
          <a:p>
            <a:endParaRPr lang="es-CO" dirty="0"/>
          </a:p>
          <a:p>
            <a:r>
              <a:rPr lang="es-CO" dirty="0"/>
              <a:t>UNITÁ UNO: </a:t>
            </a:r>
            <a:r>
              <a:rPr lang="it-IT" dirty="0"/>
              <a:t>LA GASTRONOMIA COME PERCORSO,</a:t>
            </a:r>
          </a:p>
          <a:p>
            <a:r>
              <a:rPr lang="it-IT" dirty="0"/>
              <a:t>IL CASO DEL MONTIFERRU</a:t>
            </a:r>
            <a:endParaRPr lang="es-CO" dirty="0"/>
          </a:p>
        </p:txBody>
      </p:sp>
    </p:spTree>
    <p:extLst>
      <p:ext uri="{BB962C8B-B14F-4D97-AF65-F5344CB8AC3E}">
        <p14:creationId xmlns:p14="http://schemas.microsoft.com/office/powerpoint/2010/main" val="1195589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21C325-E793-4711-8D11-479C5052C26F}"/>
              </a:ext>
            </a:extLst>
          </p:cNvPr>
          <p:cNvSpPr>
            <a:spLocks noGrp="1"/>
          </p:cNvSpPr>
          <p:nvPr>
            <p:ph type="title"/>
          </p:nvPr>
        </p:nvSpPr>
        <p:spPr>
          <a:xfrm>
            <a:off x="3091154" y="223778"/>
            <a:ext cx="8565333" cy="978729"/>
          </a:xfrm>
        </p:spPr>
        <p:txBody>
          <a:bodyPr/>
          <a:lstStyle/>
          <a:p>
            <a:r>
              <a:rPr lang="it-IT" sz="3200" b="1" dirty="0">
                <a:solidFill>
                  <a:srgbClr val="00B050"/>
                </a:solidFill>
              </a:rPr>
              <a:t>ANNA MARIA PINNA </a:t>
            </a:r>
            <a:br>
              <a:rPr lang="it-IT" sz="3200" b="1" dirty="0">
                <a:solidFill>
                  <a:srgbClr val="00B050"/>
                </a:solidFill>
              </a:rPr>
            </a:br>
            <a:r>
              <a:rPr lang="it-IT" sz="3200" b="1" dirty="0">
                <a:solidFill>
                  <a:srgbClr val="00B050"/>
                </a:solidFill>
              </a:rPr>
              <a:t>(direttrice </a:t>
            </a:r>
            <a:r>
              <a:rPr lang="it-IT" sz="3200" b="1" dirty="0" err="1">
                <a:solidFill>
                  <a:srgbClr val="00B050"/>
                </a:solidFill>
              </a:rPr>
              <a:t>CRENoS</a:t>
            </a:r>
            <a:r>
              <a:rPr lang="it-IT" sz="3200" b="1" dirty="0">
                <a:solidFill>
                  <a:srgbClr val="00B050"/>
                </a:solidFill>
              </a:rPr>
              <a:t>)</a:t>
            </a:r>
          </a:p>
        </p:txBody>
      </p:sp>
      <p:sp>
        <p:nvSpPr>
          <p:cNvPr id="4" name="Rectángulo 3">
            <a:extLst>
              <a:ext uri="{FF2B5EF4-FFF2-40B4-BE49-F238E27FC236}">
                <a16:creationId xmlns:a16="http://schemas.microsoft.com/office/drawing/2014/main" id="{47874F18-088C-457C-A393-E307B045C019}"/>
              </a:ext>
            </a:extLst>
          </p:cNvPr>
          <p:cNvSpPr/>
          <p:nvPr/>
        </p:nvSpPr>
        <p:spPr>
          <a:xfrm>
            <a:off x="322262" y="1574800"/>
            <a:ext cx="11547476" cy="5139869"/>
          </a:xfrm>
          <a:prstGeom prst="rect">
            <a:avLst/>
          </a:prstGeom>
        </p:spPr>
        <p:txBody>
          <a:bodyPr wrap="square">
            <a:spAutoFit/>
          </a:bodyPr>
          <a:lstStyle/>
          <a:p>
            <a:pPr algn="just"/>
            <a:r>
              <a:rPr lang="it-IT" sz="2400" dirty="0"/>
              <a:t>Anna Maria Pinna è Professoressa Associata di Politica Economica presso il dipartimento di scienze economiche ed aziendali dell’Università degli studi di Cagliari.</a:t>
            </a:r>
          </a:p>
          <a:p>
            <a:pPr algn="just"/>
            <a:endParaRPr lang="it-IT" sz="2400" dirty="0"/>
          </a:p>
          <a:p>
            <a:pPr algn="just"/>
            <a:r>
              <a:rPr lang="it-IT" sz="2400" dirty="0"/>
              <a:t>Insegna Economia Politica nel corso di laurea in Economia e Gestione dei Servizi Turistici nell’ Università di Oristano, la sua ricerca e interessi sono focalizzati nell'analisi dei flussi attraverso i confini, compresi i collegamenti tra turismo e commercio, e le questioni della politica ambientale nel mondo globalizzato dei mercati.</a:t>
            </a:r>
          </a:p>
          <a:p>
            <a:pPr algn="just"/>
            <a:endParaRPr lang="it-IT" sz="2400" dirty="0"/>
          </a:p>
          <a:p>
            <a:pPr algn="just"/>
            <a:r>
              <a:rPr lang="it-IT" sz="2400" dirty="0"/>
              <a:t>Dal 2021 è Direttrice del CRENoS (Center for North South Economic Research), centro interuniversitario di ricerca specializzato in turismo e pratiche di sostenibilità.</a:t>
            </a:r>
          </a:p>
          <a:p>
            <a:pPr algn="ctr"/>
            <a:endParaRPr lang="it-IT" sz="2000" dirty="0"/>
          </a:p>
          <a:p>
            <a:pPr algn="ctr"/>
            <a:endParaRPr lang="es-CO" sz="2000" dirty="0"/>
          </a:p>
        </p:txBody>
      </p:sp>
      <p:sp>
        <p:nvSpPr>
          <p:cNvPr id="5" name="CasellaDiTesto 4">
            <a:extLst>
              <a:ext uri="{FF2B5EF4-FFF2-40B4-BE49-F238E27FC236}">
                <a16:creationId xmlns:a16="http://schemas.microsoft.com/office/drawing/2014/main" id="{C0A51D21-68EC-F099-4225-530989781296}"/>
              </a:ext>
            </a:extLst>
          </p:cNvPr>
          <p:cNvSpPr txBox="1"/>
          <p:nvPr/>
        </p:nvSpPr>
        <p:spPr>
          <a:xfrm>
            <a:off x="322262" y="6499860"/>
            <a:ext cx="11547476" cy="261610"/>
          </a:xfrm>
          <a:prstGeom prst="rect">
            <a:avLst/>
          </a:prstGeom>
          <a:noFill/>
        </p:spPr>
        <p:txBody>
          <a:bodyPr wrap="square" rtlCol="0">
            <a:spAutoFit/>
          </a:bodyPr>
          <a:lstStyle/>
          <a:p>
            <a:r>
              <a:rPr lang="es-CO" sz="1100" dirty="0">
                <a:solidFill>
                  <a:schemeClr val="accent4">
                    <a:lumMod val="50000"/>
                  </a:schemeClr>
                </a:solidFill>
              </a:rPr>
              <a:t>TOOLKIT UNITÁ UNO: </a:t>
            </a:r>
            <a:r>
              <a:rPr lang="it-IT" sz="1100" dirty="0">
                <a:solidFill>
                  <a:schemeClr val="accent4">
                    <a:lumMod val="50000"/>
                  </a:schemeClr>
                </a:solidFill>
              </a:rPr>
              <a:t>la gastronomia come percorso, il caso del Montiferru							</a:t>
            </a:r>
            <a:fld id="{D88F6573-6E56-4131-895A-F07F766AD62A}" type="slidenum">
              <a:rPr lang="it-IT" sz="1100" smtClean="0">
                <a:solidFill>
                  <a:schemeClr val="accent4">
                    <a:lumMod val="50000"/>
                  </a:schemeClr>
                </a:solidFill>
              </a:rPr>
              <a:t>27</a:t>
            </a:fld>
            <a:endParaRPr lang="it-IT" sz="1100" dirty="0">
              <a:solidFill>
                <a:schemeClr val="accent4">
                  <a:lumMod val="50000"/>
                </a:schemeClr>
              </a:solidFill>
            </a:endParaRPr>
          </a:p>
        </p:txBody>
      </p:sp>
    </p:spTree>
    <p:extLst>
      <p:ext uri="{BB962C8B-B14F-4D97-AF65-F5344CB8AC3E}">
        <p14:creationId xmlns:p14="http://schemas.microsoft.com/office/powerpoint/2010/main" val="37678192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21C325-E793-4711-8D11-479C5052C26F}"/>
              </a:ext>
            </a:extLst>
          </p:cNvPr>
          <p:cNvSpPr>
            <a:spLocks noGrp="1"/>
          </p:cNvSpPr>
          <p:nvPr>
            <p:ph type="title"/>
          </p:nvPr>
        </p:nvSpPr>
        <p:spPr>
          <a:xfrm>
            <a:off x="3091154" y="448147"/>
            <a:ext cx="8565333" cy="535531"/>
          </a:xfrm>
        </p:spPr>
        <p:txBody>
          <a:bodyPr/>
          <a:lstStyle/>
          <a:p>
            <a:r>
              <a:rPr lang="it-IT" sz="3200" b="1" dirty="0">
                <a:solidFill>
                  <a:srgbClr val="00B050"/>
                </a:solidFill>
              </a:rPr>
              <a:t>LO SVILUPPO SOSTENIBILE (1)</a:t>
            </a:r>
          </a:p>
        </p:txBody>
      </p:sp>
      <p:sp>
        <p:nvSpPr>
          <p:cNvPr id="3" name="Marcador de texto 2">
            <a:extLst>
              <a:ext uri="{FF2B5EF4-FFF2-40B4-BE49-F238E27FC236}">
                <a16:creationId xmlns:a16="http://schemas.microsoft.com/office/drawing/2014/main" id="{86C3E823-106D-4B57-96F7-2D7C810D0829}"/>
              </a:ext>
            </a:extLst>
          </p:cNvPr>
          <p:cNvSpPr>
            <a:spLocks noGrp="1"/>
          </p:cNvSpPr>
          <p:nvPr>
            <p:ph type="body" sz="quarter" idx="10"/>
          </p:nvPr>
        </p:nvSpPr>
        <p:spPr/>
        <p:txBody>
          <a:bodyPr/>
          <a:lstStyle/>
          <a:p>
            <a:pPr marL="0" indent="0">
              <a:buNone/>
            </a:pPr>
            <a:endParaRPr lang="es-CO" dirty="0"/>
          </a:p>
          <a:p>
            <a:pPr marL="0" indent="0">
              <a:buNone/>
            </a:pPr>
            <a:endParaRPr lang="es-CO" dirty="0"/>
          </a:p>
          <a:p>
            <a:pPr marL="0" indent="0">
              <a:buNone/>
            </a:pPr>
            <a:endParaRPr lang="es-CO" dirty="0"/>
          </a:p>
          <a:p>
            <a:pPr marL="0" indent="0">
              <a:buNone/>
            </a:pPr>
            <a:endParaRPr lang="es-CO" dirty="0"/>
          </a:p>
        </p:txBody>
      </p:sp>
      <p:sp>
        <p:nvSpPr>
          <p:cNvPr id="4" name="Rectángulo 3">
            <a:extLst>
              <a:ext uri="{FF2B5EF4-FFF2-40B4-BE49-F238E27FC236}">
                <a16:creationId xmlns:a16="http://schemas.microsoft.com/office/drawing/2014/main" id="{47874F18-088C-457C-A393-E307B045C019}"/>
              </a:ext>
            </a:extLst>
          </p:cNvPr>
          <p:cNvSpPr/>
          <p:nvPr/>
        </p:nvSpPr>
        <p:spPr>
          <a:xfrm>
            <a:off x="322262" y="1574800"/>
            <a:ext cx="11426118" cy="584775"/>
          </a:xfrm>
          <a:prstGeom prst="rect">
            <a:avLst/>
          </a:prstGeom>
        </p:spPr>
        <p:txBody>
          <a:bodyPr wrap="square">
            <a:spAutoFit/>
          </a:bodyPr>
          <a:lstStyle/>
          <a:p>
            <a:pPr algn="ctr"/>
            <a:endParaRPr lang="it-IT" dirty="0"/>
          </a:p>
          <a:p>
            <a:pPr algn="ctr"/>
            <a:endParaRPr lang="it-IT" sz="1400" dirty="0"/>
          </a:p>
        </p:txBody>
      </p:sp>
      <p:sp>
        <p:nvSpPr>
          <p:cNvPr id="5" name="CasellaDiTesto 4">
            <a:extLst>
              <a:ext uri="{FF2B5EF4-FFF2-40B4-BE49-F238E27FC236}">
                <a16:creationId xmlns:a16="http://schemas.microsoft.com/office/drawing/2014/main" id="{E6F49A33-AF6D-B6B4-2DCE-A56437B6AF15}"/>
              </a:ext>
            </a:extLst>
          </p:cNvPr>
          <p:cNvSpPr txBox="1"/>
          <p:nvPr/>
        </p:nvSpPr>
        <p:spPr>
          <a:xfrm>
            <a:off x="322262" y="6499860"/>
            <a:ext cx="11547476" cy="261610"/>
          </a:xfrm>
          <a:prstGeom prst="rect">
            <a:avLst/>
          </a:prstGeom>
          <a:noFill/>
        </p:spPr>
        <p:txBody>
          <a:bodyPr wrap="square" rtlCol="0">
            <a:spAutoFit/>
          </a:bodyPr>
          <a:lstStyle/>
          <a:p>
            <a:r>
              <a:rPr lang="es-CO" sz="1100" dirty="0">
                <a:solidFill>
                  <a:schemeClr val="accent4">
                    <a:lumMod val="50000"/>
                  </a:schemeClr>
                </a:solidFill>
              </a:rPr>
              <a:t>TOOLKIT UNITÁ UNO: </a:t>
            </a:r>
            <a:r>
              <a:rPr lang="it-IT" sz="1100" dirty="0">
                <a:solidFill>
                  <a:schemeClr val="accent4">
                    <a:lumMod val="50000"/>
                  </a:schemeClr>
                </a:solidFill>
              </a:rPr>
              <a:t>la gastronomia come percorso, il caso del Montiferru							</a:t>
            </a:r>
            <a:fld id="{D88F6573-6E56-4131-895A-F07F766AD62A}" type="slidenum">
              <a:rPr lang="it-IT" sz="1100" smtClean="0">
                <a:solidFill>
                  <a:schemeClr val="accent4">
                    <a:lumMod val="50000"/>
                  </a:schemeClr>
                </a:solidFill>
              </a:rPr>
              <a:t>28</a:t>
            </a:fld>
            <a:endParaRPr lang="it-IT" sz="1100" dirty="0">
              <a:solidFill>
                <a:schemeClr val="accent4">
                  <a:lumMod val="50000"/>
                </a:schemeClr>
              </a:solidFill>
            </a:endParaRPr>
          </a:p>
        </p:txBody>
      </p:sp>
      <p:pic>
        <p:nvPicPr>
          <p:cNvPr id="6" name="Elementos multimedia en línea 5" title="10. Economia sostenibile">
            <a:hlinkClick r:id="" action="ppaction://media"/>
            <a:extLst>
              <a:ext uri="{FF2B5EF4-FFF2-40B4-BE49-F238E27FC236}">
                <a16:creationId xmlns:a16="http://schemas.microsoft.com/office/drawing/2014/main" id="{352EBF30-4661-45B0-968F-04A0D387F49E}"/>
              </a:ext>
            </a:extLst>
          </p:cNvPr>
          <p:cNvPicPr>
            <a:picLocks noRot="1" noChangeAspect="1"/>
          </p:cNvPicPr>
          <p:nvPr>
            <a:videoFile r:link="rId1"/>
          </p:nvPr>
        </p:nvPicPr>
        <p:blipFill>
          <a:blip r:embed="rId3"/>
          <a:stretch>
            <a:fillRect/>
          </a:stretch>
        </p:blipFill>
        <p:spPr>
          <a:xfrm>
            <a:off x="685800" y="1484793"/>
            <a:ext cx="10715625" cy="46731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11603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8DF602DE-BD1A-0429-2EA7-B0D9085A9D8C}"/>
              </a:ext>
            </a:extLst>
          </p:cNvPr>
          <p:cNvSpPr>
            <a:spLocks noGrp="1"/>
          </p:cNvSpPr>
          <p:nvPr>
            <p:ph type="title"/>
          </p:nvPr>
        </p:nvSpPr>
        <p:spPr>
          <a:xfrm>
            <a:off x="3091154" y="448147"/>
            <a:ext cx="8565333" cy="535531"/>
          </a:xfrm>
        </p:spPr>
        <p:txBody>
          <a:bodyPr/>
          <a:lstStyle/>
          <a:p>
            <a:r>
              <a:rPr lang="it-IT" sz="3200" b="1" dirty="0">
                <a:solidFill>
                  <a:srgbClr val="00B050"/>
                </a:solidFill>
              </a:rPr>
              <a:t>LO SVILUPPO SOSTENIBILE (2</a:t>
            </a:r>
            <a:r>
              <a:rPr lang="it-IT" sz="3200" b="1" dirty="0"/>
              <a:t>)</a:t>
            </a:r>
          </a:p>
        </p:txBody>
      </p:sp>
      <p:sp>
        <p:nvSpPr>
          <p:cNvPr id="3" name="Marcador de texto 2">
            <a:extLst>
              <a:ext uri="{FF2B5EF4-FFF2-40B4-BE49-F238E27FC236}">
                <a16:creationId xmlns:a16="http://schemas.microsoft.com/office/drawing/2014/main" id="{86C3E823-106D-4B57-96F7-2D7C810D0829}"/>
              </a:ext>
            </a:extLst>
          </p:cNvPr>
          <p:cNvSpPr>
            <a:spLocks noGrp="1"/>
          </p:cNvSpPr>
          <p:nvPr>
            <p:ph type="body" sz="quarter" idx="10"/>
          </p:nvPr>
        </p:nvSpPr>
        <p:spPr/>
        <p:txBody>
          <a:bodyPr/>
          <a:lstStyle/>
          <a:p>
            <a:pPr marL="0" indent="0">
              <a:buNone/>
            </a:pPr>
            <a:endParaRPr lang="es-CO" dirty="0"/>
          </a:p>
          <a:p>
            <a:pPr marL="0" indent="0">
              <a:buNone/>
            </a:pPr>
            <a:endParaRPr lang="es-CO" dirty="0"/>
          </a:p>
          <a:p>
            <a:pPr marL="0" indent="0">
              <a:buNone/>
            </a:pPr>
            <a:endParaRPr lang="es-CO" dirty="0"/>
          </a:p>
          <a:p>
            <a:pPr marL="0" indent="0">
              <a:buNone/>
            </a:pPr>
            <a:endParaRPr lang="es-CO" dirty="0"/>
          </a:p>
        </p:txBody>
      </p:sp>
      <p:sp>
        <p:nvSpPr>
          <p:cNvPr id="4" name="Rectángulo 3">
            <a:extLst>
              <a:ext uri="{FF2B5EF4-FFF2-40B4-BE49-F238E27FC236}">
                <a16:creationId xmlns:a16="http://schemas.microsoft.com/office/drawing/2014/main" id="{47874F18-088C-457C-A393-E307B045C019}"/>
              </a:ext>
            </a:extLst>
          </p:cNvPr>
          <p:cNvSpPr/>
          <p:nvPr/>
        </p:nvSpPr>
        <p:spPr>
          <a:xfrm>
            <a:off x="322262" y="1574800"/>
            <a:ext cx="11426118" cy="4708981"/>
          </a:xfrm>
          <a:prstGeom prst="rect">
            <a:avLst/>
          </a:prstGeom>
        </p:spPr>
        <p:txBody>
          <a:bodyPr wrap="square">
            <a:spAutoFit/>
          </a:bodyPr>
          <a:lstStyle/>
          <a:p>
            <a:pPr algn="just"/>
            <a:r>
              <a:rPr lang="it-IT" sz="2000" b="1" dirty="0"/>
              <a:t>«Lo sviluppo sostenibile è quello sviluppo che consente alla generazione presente di soddisfare i propri bisogni senza compromettere la possibilità delle generazioni future di soddisfare i propri» </a:t>
            </a:r>
            <a:r>
              <a:rPr lang="it-IT" sz="2000" dirty="0"/>
              <a:t>(Rapporto Brundtland nel 1987)</a:t>
            </a:r>
          </a:p>
          <a:p>
            <a:pPr algn="just"/>
            <a:endParaRPr lang="es-CO" sz="2000" dirty="0"/>
          </a:p>
          <a:p>
            <a:pPr algn="just"/>
            <a:r>
              <a:rPr lang="it-IT" sz="2000" dirty="0"/>
              <a:t>Lo sviluppo sostenibile si basa sui 3 principi della sostenibilità:</a:t>
            </a:r>
          </a:p>
          <a:p>
            <a:pPr algn="just"/>
            <a:endParaRPr lang="es-CO" sz="2000" dirty="0"/>
          </a:p>
          <a:p>
            <a:pPr marL="342900" lvl="0" indent="-342900" algn="just">
              <a:buFont typeface="+mj-lt"/>
              <a:buAutoNum type="arabicPeriod"/>
            </a:pPr>
            <a:r>
              <a:rPr lang="it-IT" sz="2000" i="1" dirty="0"/>
              <a:t>Principio ambientale;</a:t>
            </a:r>
          </a:p>
          <a:p>
            <a:pPr marL="342900" lvl="0" indent="-342900" algn="just">
              <a:buFont typeface="+mj-lt"/>
              <a:buAutoNum type="arabicPeriod"/>
            </a:pPr>
            <a:endParaRPr lang="es-CO" sz="2000" i="1" dirty="0"/>
          </a:p>
          <a:p>
            <a:pPr marL="342900" lvl="0" indent="-342900" algn="just">
              <a:buFont typeface="+mj-lt"/>
              <a:buAutoNum type="arabicPeriod"/>
            </a:pPr>
            <a:r>
              <a:rPr lang="it-IT" sz="2000" i="1" dirty="0"/>
              <a:t>Principio sociale; </a:t>
            </a:r>
          </a:p>
          <a:p>
            <a:pPr marL="342900" lvl="0" indent="-342900" algn="just">
              <a:buFont typeface="+mj-lt"/>
              <a:buAutoNum type="arabicPeriod"/>
            </a:pPr>
            <a:endParaRPr lang="es-CO" sz="2000" i="1" dirty="0"/>
          </a:p>
          <a:p>
            <a:pPr marL="342900" lvl="0" indent="-342900" algn="just">
              <a:buFont typeface="+mj-lt"/>
              <a:buAutoNum type="arabicPeriod"/>
            </a:pPr>
            <a:r>
              <a:rPr lang="it-IT" sz="2000" i="1" dirty="0"/>
              <a:t>Principio economico.</a:t>
            </a:r>
            <a:endParaRPr lang="es-CO" sz="2000" i="1" dirty="0"/>
          </a:p>
          <a:p>
            <a:pPr algn="just"/>
            <a:endParaRPr lang="it-IT" sz="2000" dirty="0"/>
          </a:p>
          <a:p>
            <a:pPr algn="just"/>
            <a:r>
              <a:rPr lang="it-IT" sz="2000" dirty="0"/>
              <a:t>Può essere raggiunto solo quando protezione ambientale, equità sociale e redditività economica coesistono in equilibrio.</a:t>
            </a:r>
          </a:p>
          <a:p>
            <a:pPr algn="ctr"/>
            <a:endParaRPr lang="it-IT" sz="2000" dirty="0"/>
          </a:p>
        </p:txBody>
      </p:sp>
      <p:sp>
        <p:nvSpPr>
          <p:cNvPr id="5" name="CasellaDiTesto 4">
            <a:extLst>
              <a:ext uri="{FF2B5EF4-FFF2-40B4-BE49-F238E27FC236}">
                <a16:creationId xmlns:a16="http://schemas.microsoft.com/office/drawing/2014/main" id="{4A3BC3D8-71FA-E539-63C1-3F84137D28B2}"/>
              </a:ext>
            </a:extLst>
          </p:cNvPr>
          <p:cNvSpPr txBox="1"/>
          <p:nvPr/>
        </p:nvSpPr>
        <p:spPr>
          <a:xfrm>
            <a:off x="322262" y="6499860"/>
            <a:ext cx="11547476" cy="261610"/>
          </a:xfrm>
          <a:prstGeom prst="rect">
            <a:avLst/>
          </a:prstGeom>
          <a:noFill/>
        </p:spPr>
        <p:txBody>
          <a:bodyPr wrap="square" rtlCol="0">
            <a:spAutoFit/>
          </a:bodyPr>
          <a:lstStyle/>
          <a:p>
            <a:r>
              <a:rPr lang="es-CO" sz="1100" dirty="0">
                <a:solidFill>
                  <a:schemeClr val="accent4">
                    <a:lumMod val="50000"/>
                  </a:schemeClr>
                </a:solidFill>
              </a:rPr>
              <a:t>TOOLKIT UNITÁ UNO: </a:t>
            </a:r>
            <a:r>
              <a:rPr lang="it-IT" sz="1100" dirty="0">
                <a:solidFill>
                  <a:schemeClr val="accent4">
                    <a:lumMod val="50000"/>
                  </a:schemeClr>
                </a:solidFill>
              </a:rPr>
              <a:t>la gastronomia come percorso, il caso del Montiferru							</a:t>
            </a:r>
            <a:fld id="{D88F6573-6E56-4131-895A-F07F766AD62A}" type="slidenum">
              <a:rPr lang="it-IT" sz="1100" smtClean="0">
                <a:solidFill>
                  <a:schemeClr val="accent4">
                    <a:lumMod val="50000"/>
                  </a:schemeClr>
                </a:solidFill>
              </a:rPr>
              <a:t>29</a:t>
            </a:fld>
            <a:endParaRPr lang="it-IT" sz="1100" dirty="0">
              <a:solidFill>
                <a:schemeClr val="accent4">
                  <a:lumMod val="50000"/>
                </a:schemeClr>
              </a:solidFill>
            </a:endParaRPr>
          </a:p>
        </p:txBody>
      </p:sp>
    </p:spTree>
    <p:extLst>
      <p:ext uri="{BB962C8B-B14F-4D97-AF65-F5344CB8AC3E}">
        <p14:creationId xmlns:p14="http://schemas.microsoft.com/office/powerpoint/2010/main" val="2393366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C94B9D5B-8710-5D04-308E-8F6E68BB76E7}"/>
              </a:ext>
            </a:extLst>
          </p:cNvPr>
          <p:cNvSpPr>
            <a:spLocks noGrp="1"/>
          </p:cNvSpPr>
          <p:nvPr>
            <p:ph type="title"/>
          </p:nvPr>
        </p:nvSpPr>
        <p:spPr>
          <a:xfrm>
            <a:off x="3183047" y="448147"/>
            <a:ext cx="8565333" cy="507831"/>
          </a:xfrm>
          <a:noFill/>
        </p:spPr>
        <p:txBody>
          <a:bodyPr wrap="square" rtlCol="0">
            <a:spAutoFit/>
          </a:bodyPr>
          <a:lstStyle/>
          <a:p>
            <a:r>
              <a:rPr lang="it-IT" sz="3200" dirty="0">
                <a:solidFill>
                  <a:srgbClr val="00B050"/>
                </a:solidFill>
              </a:rPr>
              <a:t>INTRODUZIONE</a:t>
            </a:r>
          </a:p>
        </p:txBody>
      </p:sp>
      <p:sp>
        <p:nvSpPr>
          <p:cNvPr id="3" name="Marcador de texto 2">
            <a:extLst>
              <a:ext uri="{FF2B5EF4-FFF2-40B4-BE49-F238E27FC236}">
                <a16:creationId xmlns:a16="http://schemas.microsoft.com/office/drawing/2014/main" id="{BBE6ADA2-3168-407F-B8FE-5EB67611ADA2}"/>
              </a:ext>
            </a:extLst>
          </p:cNvPr>
          <p:cNvSpPr>
            <a:spLocks noGrp="1"/>
          </p:cNvSpPr>
          <p:nvPr>
            <p:ph type="body" sz="quarter" idx="10"/>
          </p:nvPr>
        </p:nvSpPr>
        <p:spPr/>
        <p:txBody>
          <a:bodyPr/>
          <a:lstStyle/>
          <a:p>
            <a:pPr marL="0" indent="0">
              <a:buNone/>
            </a:pPr>
            <a:endParaRPr lang="es-CO" dirty="0"/>
          </a:p>
          <a:p>
            <a:pPr marL="0" indent="0">
              <a:buNone/>
            </a:pPr>
            <a:endParaRPr lang="es-CO" dirty="0"/>
          </a:p>
          <a:p>
            <a:pPr marL="0" indent="0">
              <a:buNone/>
            </a:pPr>
            <a:endParaRPr lang="es-CO" dirty="0"/>
          </a:p>
        </p:txBody>
      </p:sp>
      <p:sp>
        <p:nvSpPr>
          <p:cNvPr id="4" name="Rectángulo 3">
            <a:extLst>
              <a:ext uri="{FF2B5EF4-FFF2-40B4-BE49-F238E27FC236}">
                <a16:creationId xmlns:a16="http://schemas.microsoft.com/office/drawing/2014/main" id="{A3C73F08-AB8B-44A4-8376-CBC52E3B1BCE}"/>
              </a:ext>
            </a:extLst>
          </p:cNvPr>
          <p:cNvSpPr/>
          <p:nvPr/>
        </p:nvSpPr>
        <p:spPr>
          <a:xfrm>
            <a:off x="322262" y="2508235"/>
            <a:ext cx="11426118" cy="1442896"/>
          </a:xfrm>
          <a:prstGeom prst="rect">
            <a:avLst/>
          </a:prstGeom>
        </p:spPr>
        <p:txBody>
          <a:bodyPr wrap="square">
            <a:spAutoFit/>
          </a:bodyPr>
          <a:lstStyle/>
          <a:p>
            <a:pPr lvl="0"/>
            <a:endParaRPr lang="it-IT" dirty="0"/>
          </a:p>
          <a:p>
            <a:pPr lvl="0">
              <a:lnSpc>
                <a:spcPct val="106000"/>
              </a:lnSpc>
              <a:spcAft>
                <a:spcPts val="800"/>
              </a:spcAft>
            </a:pPr>
            <a:endParaRPr lang="it-IT" dirty="0">
              <a:latin typeface="Noto Sans Symbols"/>
              <a:ea typeface="Noto Sans Symbols"/>
              <a:cs typeface="Noto Sans Symbols"/>
            </a:endParaRPr>
          </a:p>
          <a:p>
            <a:pPr lvl="0">
              <a:lnSpc>
                <a:spcPct val="106000"/>
              </a:lnSpc>
              <a:spcAft>
                <a:spcPts val="800"/>
              </a:spcAft>
            </a:pPr>
            <a:endParaRPr lang="it-IT" dirty="0">
              <a:latin typeface="Noto Sans Symbols"/>
              <a:ea typeface="Noto Sans Symbols"/>
              <a:cs typeface="Noto Sans Symbols"/>
            </a:endParaRPr>
          </a:p>
          <a:p>
            <a:pPr marL="342900" lvl="0" indent="-342900">
              <a:lnSpc>
                <a:spcPct val="106000"/>
              </a:lnSpc>
              <a:spcAft>
                <a:spcPts val="800"/>
              </a:spcAft>
              <a:buFont typeface="Arial" panose="020B0604020202020204" pitchFamily="34" charset="0"/>
              <a:buChar char="●"/>
            </a:pPr>
            <a:endParaRPr lang="es-CO" dirty="0">
              <a:latin typeface="Noto Sans Symbols"/>
              <a:ea typeface="Noto Sans Symbols"/>
              <a:cs typeface="Noto Sans Symbols"/>
            </a:endParaRPr>
          </a:p>
        </p:txBody>
      </p:sp>
      <p:sp>
        <p:nvSpPr>
          <p:cNvPr id="7" name="CasellaDiTesto 6">
            <a:extLst>
              <a:ext uri="{FF2B5EF4-FFF2-40B4-BE49-F238E27FC236}">
                <a16:creationId xmlns:a16="http://schemas.microsoft.com/office/drawing/2014/main" id="{0967222A-2759-020D-F11C-85DB7462ADC8}"/>
              </a:ext>
            </a:extLst>
          </p:cNvPr>
          <p:cNvSpPr txBox="1"/>
          <p:nvPr/>
        </p:nvSpPr>
        <p:spPr>
          <a:xfrm>
            <a:off x="322262" y="6499860"/>
            <a:ext cx="11547476" cy="261610"/>
          </a:xfrm>
          <a:prstGeom prst="rect">
            <a:avLst/>
          </a:prstGeom>
          <a:noFill/>
        </p:spPr>
        <p:txBody>
          <a:bodyPr wrap="square" rtlCol="0">
            <a:spAutoFit/>
          </a:bodyPr>
          <a:lstStyle/>
          <a:p>
            <a:r>
              <a:rPr lang="es-CO" sz="1100" dirty="0">
                <a:solidFill>
                  <a:schemeClr val="accent4">
                    <a:lumMod val="50000"/>
                  </a:schemeClr>
                </a:solidFill>
              </a:rPr>
              <a:t>TOOLKIT UNITÁ UNO: </a:t>
            </a:r>
            <a:r>
              <a:rPr lang="it-IT" sz="1100" dirty="0">
                <a:solidFill>
                  <a:schemeClr val="accent4">
                    <a:lumMod val="50000"/>
                  </a:schemeClr>
                </a:solidFill>
              </a:rPr>
              <a:t>la gastronomia come percorso, il caso del Montiferru							</a:t>
            </a:r>
            <a:fld id="{D88F6573-6E56-4131-895A-F07F766AD62A}" type="slidenum">
              <a:rPr lang="it-IT" sz="1100" smtClean="0">
                <a:solidFill>
                  <a:schemeClr val="accent4">
                    <a:lumMod val="50000"/>
                  </a:schemeClr>
                </a:solidFill>
              </a:rPr>
              <a:t>3</a:t>
            </a:fld>
            <a:endParaRPr lang="it-IT" sz="1100" dirty="0">
              <a:solidFill>
                <a:schemeClr val="accent4">
                  <a:lumMod val="50000"/>
                </a:schemeClr>
              </a:solidFill>
            </a:endParaRPr>
          </a:p>
        </p:txBody>
      </p:sp>
      <p:pic>
        <p:nvPicPr>
          <p:cNvPr id="2" name="Elementos multimedia en línea 1" title="4. La gastronomia come percorso, il caso del Montiferru">
            <a:hlinkClick r:id="" action="ppaction://media"/>
            <a:extLst>
              <a:ext uri="{FF2B5EF4-FFF2-40B4-BE49-F238E27FC236}">
                <a16:creationId xmlns:a16="http://schemas.microsoft.com/office/drawing/2014/main" id="{5200AE99-B18B-4366-8324-80C36B500CF8}"/>
              </a:ext>
            </a:extLst>
          </p:cNvPr>
          <p:cNvPicPr>
            <a:picLocks noRot="1" noChangeAspect="1"/>
          </p:cNvPicPr>
          <p:nvPr>
            <a:videoFile r:link="rId1"/>
          </p:nvPr>
        </p:nvPicPr>
        <p:blipFill>
          <a:blip r:embed="rId3"/>
          <a:stretch>
            <a:fillRect/>
          </a:stretch>
        </p:blipFill>
        <p:spPr>
          <a:xfrm>
            <a:off x="657225" y="1574800"/>
            <a:ext cx="10758488" cy="4625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496229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4201D8FE-F8B1-9D5D-A50C-4BCBFE54326D}"/>
              </a:ext>
            </a:extLst>
          </p:cNvPr>
          <p:cNvSpPr>
            <a:spLocks noGrp="1"/>
          </p:cNvSpPr>
          <p:nvPr>
            <p:ph type="title"/>
          </p:nvPr>
        </p:nvSpPr>
        <p:spPr>
          <a:xfrm>
            <a:off x="3091154" y="448147"/>
            <a:ext cx="8565333" cy="535531"/>
          </a:xfrm>
        </p:spPr>
        <p:txBody>
          <a:bodyPr/>
          <a:lstStyle/>
          <a:p>
            <a:r>
              <a:rPr lang="it-IT" sz="3200" b="1" dirty="0">
                <a:solidFill>
                  <a:srgbClr val="00B050"/>
                </a:solidFill>
              </a:rPr>
              <a:t>LO SVILUPPO SOSTENIBILE (3)</a:t>
            </a:r>
          </a:p>
        </p:txBody>
      </p:sp>
      <p:sp>
        <p:nvSpPr>
          <p:cNvPr id="3" name="Marcador de texto 2">
            <a:extLst>
              <a:ext uri="{FF2B5EF4-FFF2-40B4-BE49-F238E27FC236}">
                <a16:creationId xmlns:a16="http://schemas.microsoft.com/office/drawing/2014/main" id="{86C3E823-106D-4B57-96F7-2D7C810D0829}"/>
              </a:ext>
            </a:extLst>
          </p:cNvPr>
          <p:cNvSpPr>
            <a:spLocks noGrp="1"/>
          </p:cNvSpPr>
          <p:nvPr>
            <p:ph type="body" sz="quarter" idx="10"/>
          </p:nvPr>
        </p:nvSpPr>
        <p:spPr/>
        <p:txBody>
          <a:bodyPr/>
          <a:lstStyle/>
          <a:p>
            <a:pPr marL="0" indent="0">
              <a:buNone/>
            </a:pPr>
            <a:endParaRPr lang="es-CO" dirty="0"/>
          </a:p>
          <a:p>
            <a:pPr marL="0" indent="0">
              <a:buNone/>
            </a:pPr>
            <a:endParaRPr lang="es-CO" dirty="0"/>
          </a:p>
          <a:p>
            <a:pPr marL="0" indent="0">
              <a:buNone/>
            </a:pPr>
            <a:endParaRPr lang="es-CO" dirty="0"/>
          </a:p>
          <a:p>
            <a:pPr marL="0" indent="0">
              <a:buNone/>
            </a:pPr>
            <a:endParaRPr lang="es-CO" dirty="0"/>
          </a:p>
        </p:txBody>
      </p:sp>
      <p:sp>
        <p:nvSpPr>
          <p:cNvPr id="4" name="Rectángulo 3">
            <a:extLst>
              <a:ext uri="{FF2B5EF4-FFF2-40B4-BE49-F238E27FC236}">
                <a16:creationId xmlns:a16="http://schemas.microsoft.com/office/drawing/2014/main" id="{47874F18-088C-457C-A393-E307B045C019}"/>
              </a:ext>
            </a:extLst>
          </p:cNvPr>
          <p:cNvSpPr/>
          <p:nvPr/>
        </p:nvSpPr>
        <p:spPr>
          <a:xfrm>
            <a:off x="322262" y="1574800"/>
            <a:ext cx="11426118" cy="861774"/>
          </a:xfrm>
          <a:prstGeom prst="rect">
            <a:avLst/>
          </a:prstGeom>
        </p:spPr>
        <p:txBody>
          <a:bodyPr wrap="square">
            <a:spAutoFit/>
          </a:bodyPr>
          <a:lstStyle/>
          <a:p>
            <a:pPr algn="ctr"/>
            <a:endParaRPr lang="it-IT" b="1" dirty="0"/>
          </a:p>
          <a:p>
            <a:pPr algn="ctr"/>
            <a:endParaRPr lang="it-IT" b="1" dirty="0"/>
          </a:p>
          <a:p>
            <a:pPr algn="ctr"/>
            <a:endParaRPr lang="it-IT" sz="1400" dirty="0"/>
          </a:p>
        </p:txBody>
      </p:sp>
      <p:pic>
        <p:nvPicPr>
          <p:cNvPr id="5" name="Imagen 4">
            <a:extLst>
              <a:ext uri="{FF2B5EF4-FFF2-40B4-BE49-F238E27FC236}">
                <a16:creationId xmlns:a16="http://schemas.microsoft.com/office/drawing/2014/main" id="{BC97DE60-6EB3-472F-8189-3DF81B8E078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2173" y="1319213"/>
            <a:ext cx="7415212" cy="4595340"/>
          </a:xfrm>
          <a:prstGeom prst="rect">
            <a:avLst/>
          </a:prstGeom>
          <a:noFill/>
        </p:spPr>
      </p:pic>
      <p:sp>
        <p:nvSpPr>
          <p:cNvPr id="6" name="CasellaDiTesto 5">
            <a:extLst>
              <a:ext uri="{FF2B5EF4-FFF2-40B4-BE49-F238E27FC236}">
                <a16:creationId xmlns:a16="http://schemas.microsoft.com/office/drawing/2014/main" id="{472750C7-B0E9-C968-2553-712D35847155}"/>
              </a:ext>
            </a:extLst>
          </p:cNvPr>
          <p:cNvSpPr txBox="1"/>
          <p:nvPr/>
        </p:nvSpPr>
        <p:spPr>
          <a:xfrm>
            <a:off x="322262" y="6499860"/>
            <a:ext cx="11547476" cy="261610"/>
          </a:xfrm>
          <a:prstGeom prst="rect">
            <a:avLst/>
          </a:prstGeom>
          <a:noFill/>
        </p:spPr>
        <p:txBody>
          <a:bodyPr wrap="square" rtlCol="0">
            <a:spAutoFit/>
          </a:bodyPr>
          <a:lstStyle/>
          <a:p>
            <a:r>
              <a:rPr lang="es-CO" sz="1100" dirty="0">
                <a:solidFill>
                  <a:schemeClr val="accent4">
                    <a:lumMod val="50000"/>
                  </a:schemeClr>
                </a:solidFill>
              </a:rPr>
              <a:t>TOOLKIT UNITÁ UNO: </a:t>
            </a:r>
            <a:r>
              <a:rPr lang="it-IT" sz="1100" dirty="0">
                <a:solidFill>
                  <a:schemeClr val="accent4">
                    <a:lumMod val="50000"/>
                  </a:schemeClr>
                </a:solidFill>
              </a:rPr>
              <a:t>la gastronomia come percorso, il caso del Montiferru							</a:t>
            </a:r>
            <a:fld id="{D88F6573-6E56-4131-895A-F07F766AD62A}" type="slidenum">
              <a:rPr lang="it-IT" sz="1100" smtClean="0">
                <a:solidFill>
                  <a:schemeClr val="accent4">
                    <a:lumMod val="50000"/>
                  </a:schemeClr>
                </a:solidFill>
              </a:rPr>
              <a:t>30</a:t>
            </a:fld>
            <a:endParaRPr lang="it-IT" sz="1100" dirty="0">
              <a:solidFill>
                <a:schemeClr val="accent4">
                  <a:lumMod val="50000"/>
                </a:schemeClr>
              </a:solidFill>
            </a:endParaRPr>
          </a:p>
        </p:txBody>
      </p:sp>
    </p:spTree>
    <p:extLst>
      <p:ext uri="{BB962C8B-B14F-4D97-AF65-F5344CB8AC3E}">
        <p14:creationId xmlns:p14="http://schemas.microsoft.com/office/powerpoint/2010/main" val="1371451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21C325-E793-4711-8D11-479C5052C26F}"/>
              </a:ext>
            </a:extLst>
          </p:cNvPr>
          <p:cNvSpPr>
            <a:spLocks noGrp="1"/>
          </p:cNvSpPr>
          <p:nvPr>
            <p:ph type="title"/>
          </p:nvPr>
        </p:nvSpPr>
        <p:spPr>
          <a:xfrm>
            <a:off x="3068294" y="448147"/>
            <a:ext cx="8565333" cy="535531"/>
          </a:xfrm>
        </p:spPr>
        <p:txBody>
          <a:bodyPr/>
          <a:lstStyle/>
          <a:p>
            <a:r>
              <a:rPr lang="it-IT" sz="3200" b="1" dirty="0">
                <a:solidFill>
                  <a:srgbClr val="00B050"/>
                </a:solidFill>
              </a:rPr>
              <a:t>TURISMO, TRADIZIONE ED INNOVAZIONE</a:t>
            </a:r>
          </a:p>
        </p:txBody>
      </p:sp>
      <p:sp>
        <p:nvSpPr>
          <p:cNvPr id="3" name="Marcador de texto 2">
            <a:extLst>
              <a:ext uri="{FF2B5EF4-FFF2-40B4-BE49-F238E27FC236}">
                <a16:creationId xmlns:a16="http://schemas.microsoft.com/office/drawing/2014/main" id="{86C3E823-106D-4B57-96F7-2D7C810D0829}"/>
              </a:ext>
            </a:extLst>
          </p:cNvPr>
          <p:cNvSpPr>
            <a:spLocks noGrp="1"/>
          </p:cNvSpPr>
          <p:nvPr>
            <p:ph type="body" sz="quarter" idx="10"/>
          </p:nvPr>
        </p:nvSpPr>
        <p:spPr/>
        <p:txBody>
          <a:bodyPr/>
          <a:lstStyle/>
          <a:p>
            <a:pPr marL="0" indent="0">
              <a:buNone/>
            </a:pPr>
            <a:endParaRPr lang="es-CO" dirty="0"/>
          </a:p>
          <a:p>
            <a:pPr marL="0" indent="0">
              <a:buNone/>
            </a:pPr>
            <a:endParaRPr lang="es-CO" dirty="0"/>
          </a:p>
          <a:p>
            <a:pPr marL="0" indent="0">
              <a:buNone/>
            </a:pPr>
            <a:endParaRPr lang="es-CO" dirty="0"/>
          </a:p>
          <a:p>
            <a:pPr marL="0" indent="0">
              <a:buNone/>
            </a:pPr>
            <a:endParaRPr lang="es-CO" dirty="0"/>
          </a:p>
        </p:txBody>
      </p:sp>
      <p:sp>
        <p:nvSpPr>
          <p:cNvPr id="4" name="Rectángulo 3">
            <a:extLst>
              <a:ext uri="{FF2B5EF4-FFF2-40B4-BE49-F238E27FC236}">
                <a16:creationId xmlns:a16="http://schemas.microsoft.com/office/drawing/2014/main" id="{47874F18-088C-457C-A393-E307B045C019}"/>
              </a:ext>
            </a:extLst>
          </p:cNvPr>
          <p:cNvSpPr/>
          <p:nvPr/>
        </p:nvSpPr>
        <p:spPr>
          <a:xfrm>
            <a:off x="443620" y="2466340"/>
            <a:ext cx="11426118" cy="584775"/>
          </a:xfrm>
          <a:prstGeom prst="rect">
            <a:avLst/>
          </a:prstGeom>
        </p:spPr>
        <p:txBody>
          <a:bodyPr wrap="square">
            <a:spAutoFit/>
          </a:bodyPr>
          <a:lstStyle/>
          <a:p>
            <a:pPr algn="ctr"/>
            <a:endParaRPr lang="it-IT" dirty="0"/>
          </a:p>
          <a:p>
            <a:pPr algn="ctr"/>
            <a:endParaRPr lang="it-IT" sz="1400" dirty="0"/>
          </a:p>
        </p:txBody>
      </p:sp>
      <p:sp>
        <p:nvSpPr>
          <p:cNvPr id="5" name="CasellaDiTesto 4">
            <a:extLst>
              <a:ext uri="{FF2B5EF4-FFF2-40B4-BE49-F238E27FC236}">
                <a16:creationId xmlns:a16="http://schemas.microsoft.com/office/drawing/2014/main" id="{2B8E2CB2-87A1-99C8-F556-7EF1F5A8E951}"/>
              </a:ext>
            </a:extLst>
          </p:cNvPr>
          <p:cNvSpPr txBox="1"/>
          <p:nvPr/>
        </p:nvSpPr>
        <p:spPr>
          <a:xfrm>
            <a:off x="322262" y="6499860"/>
            <a:ext cx="11547476" cy="261610"/>
          </a:xfrm>
          <a:prstGeom prst="rect">
            <a:avLst/>
          </a:prstGeom>
          <a:noFill/>
        </p:spPr>
        <p:txBody>
          <a:bodyPr wrap="square" rtlCol="0">
            <a:spAutoFit/>
          </a:bodyPr>
          <a:lstStyle/>
          <a:p>
            <a:r>
              <a:rPr lang="es-CO" sz="1100" dirty="0">
                <a:solidFill>
                  <a:schemeClr val="accent4">
                    <a:lumMod val="50000"/>
                  </a:schemeClr>
                </a:solidFill>
              </a:rPr>
              <a:t>TOOLKIT UNITÁ UNO: </a:t>
            </a:r>
            <a:r>
              <a:rPr lang="it-IT" sz="1100" dirty="0">
                <a:solidFill>
                  <a:schemeClr val="accent4">
                    <a:lumMod val="50000"/>
                  </a:schemeClr>
                </a:solidFill>
              </a:rPr>
              <a:t>la gastronomia come percorso, il caso del Montiferru							</a:t>
            </a:r>
            <a:fld id="{D88F6573-6E56-4131-895A-F07F766AD62A}" type="slidenum">
              <a:rPr lang="it-IT" sz="1100" smtClean="0">
                <a:solidFill>
                  <a:schemeClr val="accent4">
                    <a:lumMod val="50000"/>
                  </a:schemeClr>
                </a:solidFill>
              </a:rPr>
              <a:t>31</a:t>
            </a:fld>
            <a:endParaRPr lang="it-IT" sz="1100" dirty="0">
              <a:solidFill>
                <a:schemeClr val="accent4">
                  <a:lumMod val="50000"/>
                </a:schemeClr>
              </a:solidFill>
            </a:endParaRPr>
          </a:p>
        </p:txBody>
      </p:sp>
      <p:pic>
        <p:nvPicPr>
          <p:cNvPr id="6" name="Elementos multimedia en línea 5" title="11. turismo, tradizione ed innovazione">
            <a:hlinkClick r:id="" action="ppaction://media"/>
            <a:extLst>
              <a:ext uri="{FF2B5EF4-FFF2-40B4-BE49-F238E27FC236}">
                <a16:creationId xmlns:a16="http://schemas.microsoft.com/office/drawing/2014/main" id="{F4D9409A-210F-4E54-9AAD-800AF7C14456}"/>
              </a:ext>
            </a:extLst>
          </p:cNvPr>
          <p:cNvPicPr>
            <a:picLocks noRot="1" noChangeAspect="1"/>
          </p:cNvPicPr>
          <p:nvPr>
            <a:videoFile r:link="rId1"/>
          </p:nvPr>
        </p:nvPicPr>
        <p:blipFill>
          <a:blip r:embed="rId3"/>
          <a:stretch>
            <a:fillRect/>
          </a:stretch>
        </p:blipFill>
        <p:spPr>
          <a:xfrm>
            <a:off x="685800" y="1445871"/>
            <a:ext cx="10844213" cy="4835053"/>
          </a:xfrm>
          <a:prstGeom prst="rect">
            <a:avLst/>
          </a:prstGeom>
        </p:spPr>
      </p:pic>
    </p:spTree>
    <p:extLst>
      <p:ext uri="{BB962C8B-B14F-4D97-AF65-F5344CB8AC3E}">
        <p14:creationId xmlns:p14="http://schemas.microsoft.com/office/powerpoint/2010/main" val="31685920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21C325-E793-4711-8D11-479C5052C26F}"/>
              </a:ext>
            </a:extLst>
          </p:cNvPr>
          <p:cNvSpPr>
            <a:spLocks noGrp="1"/>
          </p:cNvSpPr>
          <p:nvPr>
            <p:ph type="title"/>
          </p:nvPr>
        </p:nvSpPr>
        <p:spPr>
          <a:xfrm>
            <a:off x="2992094" y="409522"/>
            <a:ext cx="8986546" cy="535531"/>
          </a:xfrm>
        </p:spPr>
        <p:txBody>
          <a:bodyPr/>
          <a:lstStyle/>
          <a:p>
            <a:r>
              <a:rPr lang="it-IT" sz="3200" b="1" dirty="0">
                <a:solidFill>
                  <a:srgbClr val="00B050"/>
                </a:solidFill>
              </a:rPr>
              <a:t>CARATTERISTICHE DEL TURISMO ESPERIENZIALE (1)</a:t>
            </a:r>
          </a:p>
        </p:txBody>
      </p:sp>
      <p:sp>
        <p:nvSpPr>
          <p:cNvPr id="3" name="Marcador de texto 2">
            <a:extLst>
              <a:ext uri="{FF2B5EF4-FFF2-40B4-BE49-F238E27FC236}">
                <a16:creationId xmlns:a16="http://schemas.microsoft.com/office/drawing/2014/main" id="{86C3E823-106D-4B57-96F7-2D7C810D0829}"/>
              </a:ext>
            </a:extLst>
          </p:cNvPr>
          <p:cNvSpPr>
            <a:spLocks noGrp="1"/>
          </p:cNvSpPr>
          <p:nvPr>
            <p:ph type="body" sz="quarter" idx="10"/>
          </p:nvPr>
        </p:nvSpPr>
        <p:spPr/>
        <p:txBody>
          <a:bodyPr/>
          <a:lstStyle/>
          <a:p>
            <a:pPr marL="0" indent="0">
              <a:buNone/>
            </a:pPr>
            <a:endParaRPr lang="es-CO" dirty="0"/>
          </a:p>
          <a:p>
            <a:pPr marL="0" indent="0">
              <a:buNone/>
            </a:pPr>
            <a:endParaRPr lang="es-CO" dirty="0"/>
          </a:p>
          <a:p>
            <a:pPr marL="0" indent="0">
              <a:buNone/>
            </a:pPr>
            <a:endParaRPr lang="es-CO" dirty="0"/>
          </a:p>
          <a:p>
            <a:pPr marL="0" indent="0">
              <a:buNone/>
            </a:pPr>
            <a:endParaRPr lang="es-CO" dirty="0"/>
          </a:p>
        </p:txBody>
      </p:sp>
      <p:sp>
        <p:nvSpPr>
          <p:cNvPr id="4" name="Rectángulo 3">
            <a:extLst>
              <a:ext uri="{FF2B5EF4-FFF2-40B4-BE49-F238E27FC236}">
                <a16:creationId xmlns:a16="http://schemas.microsoft.com/office/drawing/2014/main" id="{47874F18-088C-457C-A393-E307B045C019}"/>
              </a:ext>
            </a:extLst>
          </p:cNvPr>
          <p:cNvSpPr/>
          <p:nvPr/>
        </p:nvSpPr>
        <p:spPr>
          <a:xfrm>
            <a:off x="322262" y="1574800"/>
            <a:ext cx="11426118" cy="4308872"/>
          </a:xfrm>
          <a:prstGeom prst="rect">
            <a:avLst/>
          </a:prstGeom>
        </p:spPr>
        <p:txBody>
          <a:bodyPr wrap="square">
            <a:spAutoFit/>
          </a:bodyPr>
          <a:lstStyle/>
          <a:p>
            <a:pPr marL="342900" indent="-342900">
              <a:buFont typeface="+mj-lt"/>
              <a:buAutoNum type="arabicParenR"/>
            </a:pPr>
            <a:r>
              <a:rPr lang="it-IT" sz="2000" dirty="0"/>
              <a:t>Le persone creano significato attraverso l'esperienza diretta;</a:t>
            </a:r>
            <a:endParaRPr lang="es-CO" sz="2000" dirty="0"/>
          </a:p>
          <a:p>
            <a:pPr marL="342900" indent="-342900">
              <a:buFont typeface="+mj-lt"/>
              <a:buAutoNum type="arabicParenR"/>
            </a:pPr>
            <a:r>
              <a:rPr lang="it-IT" sz="2000" dirty="0"/>
              <a:t>L'esperienza comprende le persone incontrate, i luoghi visitati, le attività svolte e i ricordi creati;</a:t>
            </a:r>
            <a:endParaRPr lang="es-CO" sz="2000" dirty="0"/>
          </a:p>
          <a:p>
            <a:pPr marL="342900" indent="-342900">
              <a:buFont typeface="+mj-lt"/>
              <a:buAutoNum type="arabicParenR"/>
            </a:pPr>
            <a:r>
              <a:rPr lang="it-IT" sz="2000" dirty="0"/>
              <a:t>L'esperienza include la pianificazione del viaggio prima della partenza e il </a:t>
            </a:r>
            <a:r>
              <a:rPr lang="it-IT" sz="2000" i="1" dirty="0"/>
              <a:t>follow-up</a:t>
            </a:r>
            <a:r>
              <a:rPr lang="it-IT" sz="2000" dirty="0"/>
              <a:t> post-viaggio;</a:t>
            </a:r>
            <a:endParaRPr lang="es-CO" sz="2000" dirty="0"/>
          </a:p>
          <a:p>
            <a:pPr marL="342900" indent="-342900">
              <a:buFont typeface="+mj-lt"/>
              <a:buAutoNum type="arabicParenR"/>
            </a:pPr>
            <a:r>
              <a:rPr lang="it-IT" sz="2000" dirty="0"/>
              <a:t>Il turismo esperienziale attira le persone nella natura, nella cultura e nella storia locali;</a:t>
            </a:r>
            <a:endParaRPr lang="es-CO" sz="2000" dirty="0"/>
          </a:p>
          <a:p>
            <a:pPr marL="342900" indent="-342900">
              <a:buFont typeface="+mj-lt"/>
              <a:buAutoNum type="arabicParenR"/>
            </a:pPr>
            <a:r>
              <a:rPr lang="it-IT" sz="2000" dirty="0"/>
              <a:t>Il turismo esperienziale è a basso impatto, a basso volume e ad alto rendimento;</a:t>
            </a:r>
            <a:endParaRPr lang="es-CO" sz="2000" dirty="0"/>
          </a:p>
          <a:p>
            <a:pPr marL="342900" indent="-342900">
              <a:buFont typeface="+mj-lt"/>
              <a:buAutoNum type="arabicParenR"/>
            </a:pPr>
            <a:r>
              <a:rPr lang="it-IT" sz="2000" dirty="0"/>
              <a:t>Il turismo esperienziale è molto personale, unico ed individuale per ogni visitatore;</a:t>
            </a:r>
            <a:endParaRPr lang="es-CO" sz="2000" dirty="0"/>
          </a:p>
          <a:p>
            <a:pPr marL="342900" indent="-342900">
              <a:buFont typeface="+mj-lt"/>
              <a:buAutoNum type="arabicParenR"/>
            </a:pPr>
            <a:r>
              <a:rPr lang="it-IT" sz="2000" dirty="0"/>
              <a:t>Le esperienze dei visitatori, memorabili e di qualità, sono un risultato condiviso tra il visitatore e il fornitore dell'esperienza;</a:t>
            </a:r>
            <a:endParaRPr lang="es-CO" sz="2000" dirty="0"/>
          </a:p>
          <a:p>
            <a:pPr marL="342900" indent="-342900">
              <a:buFont typeface="+mj-lt"/>
              <a:buAutoNum type="arabicParenR"/>
            </a:pPr>
            <a:r>
              <a:rPr lang="it-IT" sz="2000" dirty="0"/>
              <a:t>Le opportunità di turismo esperienziale consentono la crescita personale e riflettono i valori e gli interessi del singolo visitatore;</a:t>
            </a:r>
          </a:p>
          <a:p>
            <a:pPr marL="342900" indent="-342900">
              <a:buFont typeface="+mj-lt"/>
              <a:buAutoNum type="arabicParenR"/>
            </a:pPr>
            <a:r>
              <a:rPr lang="it-IT" sz="2000" dirty="0">
                <a:solidFill>
                  <a:prstClr val="black"/>
                </a:solidFill>
              </a:rPr>
              <a:t>Il turismo esperienziale offre esperienze diverse che corrispondono agli interessi del visitatore e forniscono un senso di realizzazione personale, creando così i propri ricordi unici.</a:t>
            </a:r>
            <a:endParaRPr lang="it-IT" sz="2000" dirty="0"/>
          </a:p>
          <a:p>
            <a:pPr algn="ctr"/>
            <a:endParaRPr lang="it-IT" sz="2000" b="1" dirty="0"/>
          </a:p>
          <a:p>
            <a:pPr algn="r"/>
            <a:r>
              <a:rPr lang="en-US" sz="1400" i="1" dirty="0"/>
              <a:t>(</a:t>
            </a:r>
            <a:r>
              <a:rPr lang="en-US" sz="1400" dirty="0"/>
              <a:t>Fonte: </a:t>
            </a:r>
            <a:r>
              <a:rPr lang="en-US" sz="1400" i="1" dirty="0"/>
              <a:t>Experiential Tourism: Understanding tourism trends today to prepare for tomorrow</a:t>
            </a:r>
            <a:r>
              <a:rPr lang="en-US" sz="1400" dirty="0"/>
              <a:t>)</a:t>
            </a:r>
            <a:endParaRPr lang="es-CO" sz="1400" dirty="0"/>
          </a:p>
        </p:txBody>
      </p:sp>
      <p:sp>
        <p:nvSpPr>
          <p:cNvPr id="5" name="CasellaDiTesto 4">
            <a:extLst>
              <a:ext uri="{FF2B5EF4-FFF2-40B4-BE49-F238E27FC236}">
                <a16:creationId xmlns:a16="http://schemas.microsoft.com/office/drawing/2014/main" id="{05367816-10BC-C389-3B87-9B318F62646E}"/>
              </a:ext>
            </a:extLst>
          </p:cNvPr>
          <p:cNvSpPr txBox="1"/>
          <p:nvPr/>
        </p:nvSpPr>
        <p:spPr>
          <a:xfrm>
            <a:off x="322262" y="6499860"/>
            <a:ext cx="11547476" cy="261610"/>
          </a:xfrm>
          <a:prstGeom prst="rect">
            <a:avLst/>
          </a:prstGeom>
          <a:noFill/>
        </p:spPr>
        <p:txBody>
          <a:bodyPr wrap="square" rtlCol="0">
            <a:spAutoFit/>
          </a:bodyPr>
          <a:lstStyle/>
          <a:p>
            <a:r>
              <a:rPr lang="es-CO" sz="1100" dirty="0">
                <a:solidFill>
                  <a:schemeClr val="accent4">
                    <a:lumMod val="50000"/>
                  </a:schemeClr>
                </a:solidFill>
              </a:rPr>
              <a:t>TOOLKIT UNITÁ UNO: </a:t>
            </a:r>
            <a:r>
              <a:rPr lang="it-IT" sz="1100" dirty="0">
                <a:solidFill>
                  <a:schemeClr val="accent4">
                    <a:lumMod val="50000"/>
                  </a:schemeClr>
                </a:solidFill>
              </a:rPr>
              <a:t>la gastronomia come percorso, il caso del Montiferru							</a:t>
            </a:r>
            <a:fld id="{D88F6573-6E56-4131-895A-F07F766AD62A}" type="slidenum">
              <a:rPr lang="it-IT" sz="1100" smtClean="0">
                <a:solidFill>
                  <a:schemeClr val="accent4">
                    <a:lumMod val="50000"/>
                  </a:schemeClr>
                </a:solidFill>
              </a:rPr>
              <a:t>32</a:t>
            </a:fld>
            <a:endParaRPr lang="it-IT" sz="1100" dirty="0">
              <a:solidFill>
                <a:schemeClr val="accent4">
                  <a:lumMod val="50000"/>
                </a:schemeClr>
              </a:solidFill>
            </a:endParaRPr>
          </a:p>
        </p:txBody>
      </p:sp>
    </p:spTree>
    <p:extLst>
      <p:ext uri="{BB962C8B-B14F-4D97-AF65-F5344CB8AC3E}">
        <p14:creationId xmlns:p14="http://schemas.microsoft.com/office/powerpoint/2010/main" val="246359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2DBD4E8E-525C-591B-3FFB-B2F16CB5B4E5}"/>
              </a:ext>
            </a:extLst>
          </p:cNvPr>
          <p:cNvSpPr>
            <a:spLocks noGrp="1"/>
          </p:cNvSpPr>
          <p:nvPr>
            <p:ph type="title"/>
          </p:nvPr>
        </p:nvSpPr>
        <p:spPr>
          <a:xfrm>
            <a:off x="2992094" y="409522"/>
            <a:ext cx="8986546" cy="535531"/>
          </a:xfrm>
        </p:spPr>
        <p:txBody>
          <a:bodyPr/>
          <a:lstStyle/>
          <a:p>
            <a:r>
              <a:rPr lang="it-IT" sz="3200" b="1" dirty="0">
                <a:solidFill>
                  <a:srgbClr val="00B050"/>
                </a:solidFill>
              </a:rPr>
              <a:t>CARATTERISTICHE DEL TURISMO ESPERIENZIALE (2)</a:t>
            </a:r>
          </a:p>
        </p:txBody>
      </p:sp>
      <p:sp>
        <p:nvSpPr>
          <p:cNvPr id="3" name="Marcador de texto 2">
            <a:extLst>
              <a:ext uri="{FF2B5EF4-FFF2-40B4-BE49-F238E27FC236}">
                <a16:creationId xmlns:a16="http://schemas.microsoft.com/office/drawing/2014/main" id="{86C3E823-106D-4B57-96F7-2D7C810D0829}"/>
              </a:ext>
            </a:extLst>
          </p:cNvPr>
          <p:cNvSpPr>
            <a:spLocks noGrp="1"/>
          </p:cNvSpPr>
          <p:nvPr>
            <p:ph type="body" sz="quarter" idx="10"/>
          </p:nvPr>
        </p:nvSpPr>
        <p:spPr/>
        <p:txBody>
          <a:bodyPr/>
          <a:lstStyle/>
          <a:p>
            <a:pPr marL="0" indent="0">
              <a:buNone/>
            </a:pPr>
            <a:endParaRPr lang="es-CO" dirty="0"/>
          </a:p>
          <a:p>
            <a:pPr marL="0" indent="0">
              <a:buNone/>
            </a:pPr>
            <a:endParaRPr lang="es-CO" dirty="0"/>
          </a:p>
          <a:p>
            <a:pPr marL="0" indent="0">
              <a:buNone/>
            </a:pPr>
            <a:endParaRPr lang="es-CO" dirty="0"/>
          </a:p>
          <a:p>
            <a:pPr marL="0" indent="0">
              <a:buNone/>
            </a:pPr>
            <a:endParaRPr lang="es-CO" dirty="0"/>
          </a:p>
        </p:txBody>
      </p:sp>
      <p:sp>
        <p:nvSpPr>
          <p:cNvPr id="4" name="Rectángulo 3">
            <a:extLst>
              <a:ext uri="{FF2B5EF4-FFF2-40B4-BE49-F238E27FC236}">
                <a16:creationId xmlns:a16="http://schemas.microsoft.com/office/drawing/2014/main" id="{47874F18-088C-457C-A393-E307B045C019}"/>
              </a:ext>
            </a:extLst>
          </p:cNvPr>
          <p:cNvSpPr/>
          <p:nvPr/>
        </p:nvSpPr>
        <p:spPr>
          <a:xfrm>
            <a:off x="322262" y="1407160"/>
            <a:ext cx="11547476" cy="5447645"/>
          </a:xfrm>
          <a:prstGeom prst="rect">
            <a:avLst/>
          </a:prstGeom>
        </p:spPr>
        <p:txBody>
          <a:bodyPr wrap="square">
            <a:spAutoFit/>
          </a:bodyPr>
          <a:lstStyle/>
          <a:p>
            <a:pPr marL="342900" lvl="0" indent="-342900">
              <a:buFont typeface="+mj-lt"/>
              <a:buAutoNum type="arabicParenR" startAt="10"/>
            </a:pPr>
            <a:r>
              <a:rPr lang="it-IT" sz="2000" dirty="0">
                <a:solidFill>
                  <a:prstClr val="black"/>
                </a:solidFill>
              </a:rPr>
              <a:t> Il risultato desiderato del turismo esperienziale è il raggiungimento di un'esperienza partecipativa completa che fornisca nuove conoscenze ed esperienze autentiche;</a:t>
            </a:r>
            <a:endParaRPr lang="it-IT" sz="2000" dirty="0"/>
          </a:p>
          <a:p>
            <a:pPr marL="342900" indent="-342900">
              <a:buFont typeface="+mj-lt"/>
              <a:buAutoNum type="arabicParenR" startAt="11"/>
            </a:pPr>
            <a:r>
              <a:rPr lang="it-IT" sz="2000" dirty="0"/>
              <a:t> Le opportunità di turismo esperienziale favoriscono l'incontro tra culture diverse, le loro problematiche e potenzialità;</a:t>
            </a:r>
            <a:endParaRPr lang="es-CO" sz="2000" dirty="0"/>
          </a:p>
          <a:p>
            <a:pPr marL="342900" indent="-342900">
              <a:buFont typeface="+mj-lt"/>
              <a:buAutoNum type="arabicParenR" startAt="11"/>
            </a:pPr>
            <a:r>
              <a:rPr lang="it-IT" sz="2000" dirty="0"/>
              <a:t> Gli elementi culturali sono condivisi in un'atmosfera di modi di vita tradizionali;</a:t>
            </a:r>
            <a:endParaRPr lang="es-CO" sz="2000" dirty="0"/>
          </a:p>
          <a:p>
            <a:pPr marL="342900" indent="-342900">
              <a:buFont typeface="+mj-lt"/>
              <a:buAutoNum type="arabicParenR" startAt="11"/>
            </a:pPr>
            <a:r>
              <a:rPr lang="it-IT" sz="2000" dirty="0"/>
              <a:t> Il turismo esperienziale mostra piuttosto che descrivere;</a:t>
            </a:r>
            <a:endParaRPr lang="es-CO" sz="2000" dirty="0"/>
          </a:p>
          <a:p>
            <a:pPr marL="342900" indent="-342900">
              <a:buFont typeface="+mj-lt"/>
              <a:buAutoNum type="arabicParenR" startAt="11"/>
            </a:pPr>
            <a:r>
              <a:rPr lang="it-IT" sz="2000" dirty="0"/>
              <a:t> Le opportunità del turismo esperienziale ampliano gli orizzonti personali;</a:t>
            </a:r>
            <a:endParaRPr lang="es-CO" sz="2000" dirty="0"/>
          </a:p>
          <a:p>
            <a:pPr marL="342900" indent="-342900">
              <a:buFont typeface="+mj-lt"/>
              <a:buAutoNum type="arabicParenR" startAt="11"/>
            </a:pPr>
            <a:r>
              <a:rPr lang="it-IT" sz="2000" dirty="0"/>
              <a:t> Le opportunità di turismo esperienziale dovrebbero fornire arricchimento personale, illuminazione, stimolo e coinvolgimento come motivatori;</a:t>
            </a:r>
            <a:endParaRPr lang="es-CO" sz="2000" dirty="0"/>
          </a:p>
          <a:p>
            <a:pPr marL="342900" indent="-342900">
              <a:buFont typeface="+mj-lt"/>
              <a:buAutoNum type="arabicParenR" startAt="11"/>
            </a:pPr>
            <a:r>
              <a:rPr lang="it-IT" sz="2000" dirty="0"/>
              <a:t> Il turismo esperienziale attira le persone nei luoghi;</a:t>
            </a:r>
            <a:endParaRPr lang="es-CO" sz="2000" dirty="0"/>
          </a:p>
          <a:p>
            <a:pPr marL="342900" indent="-342900">
              <a:buFont typeface="+mj-lt"/>
              <a:buAutoNum type="arabicParenR" startAt="11"/>
            </a:pPr>
            <a:r>
              <a:rPr lang="it-IT" sz="2000" dirty="0"/>
              <a:t> Il turismo esperienziale attira i mercati verso la merce;</a:t>
            </a:r>
            <a:endParaRPr lang="es-CO" sz="2000" dirty="0"/>
          </a:p>
          <a:p>
            <a:pPr marL="342900" indent="-342900">
              <a:buFont typeface="+mj-lt"/>
              <a:buAutoNum type="arabicParenR" startAt="11"/>
            </a:pPr>
            <a:r>
              <a:rPr lang="it-IT" sz="2000" dirty="0"/>
              <a:t> Il turismo esperienziale coinvolge tutti e cinque i sensi;</a:t>
            </a:r>
            <a:endParaRPr lang="es-CO" sz="2000" dirty="0"/>
          </a:p>
          <a:p>
            <a:pPr marL="342900" indent="-342900">
              <a:buFont typeface="+mj-lt"/>
              <a:buAutoNum type="arabicParenR" startAt="11"/>
            </a:pPr>
            <a:r>
              <a:rPr lang="it-IT" sz="2000" dirty="0"/>
              <a:t> Le opportunità di turismo esperienziale includono l'apprendimento di una nuova abilità o l'impegno in una nuova attività;</a:t>
            </a:r>
            <a:endParaRPr lang="es-CO" sz="2000" dirty="0"/>
          </a:p>
          <a:p>
            <a:pPr marL="342900" indent="-342900">
              <a:buFont typeface="+mj-lt"/>
              <a:buAutoNum type="arabicParenR" startAt="11"/>
            </a:pPr>
            <a:r>
              <a:rPr lang="it-IT" sz="2000" dirty="0"/>
              <a:t> Il turismo esperienziale include "la storia del luogo".</a:t>
            </a:r>
            <a:endParaRPr lang="es-CO" sz="2000" dirty="0"/>
          </a:p>
          <a:p>
            <a:pPr algn="r"/>
            <a:endParaRPr lang="en-US" sz="1400" i="1" dirty="0"/>
          </a:p>
          <a:p>
            <a:pPr algn="r"/>
            <a:r>
              <a:rPr lang="en-US" sz="1400" i="1" dirty="0"/>
              <a:t>(</a:t>
            </a:r>
            <a:r>
              <a:rPr lang="en-US" sz="1400" dirty="0"/>
              <a:t>Fonte: </a:t>
            </a:r>
            <a:r>
              <a:rPr lang="en-US" sz="1400" i="1" dirty="0"/>
              <a:t>Experiential Tourism: Understanding tourism trends today to prepare for tomorrow</a:t>
            </a:r>
            <a:r>
              <a:rPr lang="en-US" sz="1400" dirty="0"/>
              <a:t>.)</a:t>
            </a:r>
            <a:endParaRPr lang="es-CO" sz="1400" dirty="0"/>
          </a:p>
          <a:p>
            <a:pPr algn="ctr"/>
            <a:endParaRPr lang="it-IT" sz="2000" dirty="0"/>
          </a:p>
        </p:txBody>
      </p:sp>
      <p:sp>
        <p:nvSpPr>
          <p:cNvPr id="5" name="CasellaDiTesto 4">
            <a:extLst>
              <a:ext uri="{FF2B5EF4-FFF2-40B4-BE49-F238E27FC236}">
                <a16:creationId xmlns:a16="http://schemas.microsoft.com/office/drawing/2014/main" id="{283EBEE0-EA4D-C93B-5C51-7A3E33FA1841}"/>
              </a:ext>
            </a:extLst>
          </p:cNvPr>
          <p:cNvSpPr txBox="1"/>
          <p:nvPr/>
        </p:nvSpPr>
        <p:spPr>
          <a:xfrm>
            <a:off x="322262" y="6499860"/>
            <a:ext cx="11547476" cy="261610"/>
          </a:xfrm>
          <a:prstGeom prst="rect">
            <a:avLst/>
          </a:prstGeom>
          <a:noFill/>
        </p:spPr>
        <p:txBody>
          <a:bodyPr wrap="square" rtlCol="0">
            <a:spAutoFit/>
          </a:bodyPr>
          <a:lstStyle/>
          <a:p>
            <a:r>
              <a:rPr lang="es-CO" sz="1100" dirty="0">
                <a:solidFill>
                  <a:schemeClr val="accent4">
                    <a:lumMod val="50000"/>
                  </a:schemeClr>
                </a:solidFill>
              </a:rPr>
              <a:t>TOOLKIT UNITÁ UNO: </a:t>
            </a:r>
            <a:r>
              <a:rPr lang="it-IT" sz="1100" dirty="0">
                <a:solidFill>
                  <a:schemeClr val="accent4">
                    <a:lumMod val="50000"/>
                  </a:schemeClr>
                </a:solidFill>
              </a:rPr>
              <a:t>la gastronomia come percorso, il caso del Montiferru							</a:t>
            </a:r>
            <a:fld id="{D88F6573-6E56-4131-895A-F07F766AD62A}" type="slidenum">
              <a:rPr lang="it-IT" sz="1100" smtClean="0">
                <a:solidFill>
                  <a:schemeClr val="accent4">
                    <a:lumMod val="50000"/>
                  </a:schemeClr>
                </a:solidFill>
              </a:rPr>
              <a:t>33</a:t>
            </a:fld>
            <a:endParaRPr lang="it-IT" sz="1100" dirty="0">
              <a:solidFill>
                <a:schemeClr val="accent4">
                  <a:lumMod val="50000"/>
                </a:schemeClr>
              </a:solidFill>
            </a:endParaRPr>
          </a:p>
        </p:txBody>
      </p:sp>
    </p:spTree>
    <p:extLst>
      <p:ext uri="{BB962C8B-B14F-4D97-AF65-F5344CB8AC3E}">
        <p14:creationId xmlns:p14="http://schemas.microsoft.com/office/powerpoint/2010/main" val="33806450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21C325-E793-4711-8D11-479C5052C26F}"/>
              </a:ext>
            </a:extLst>
          </p:cNvPr>
          <p:cNvSpPr>
            <a:spLocks noGrp="1"/>
          </p:cNvSpPr>
          <p:nvPr>
            <p:ph type="title"/>
          </p:nvPr>
        </p:nvSpPr>
        <p:spPr>
          <a:xfrm>
            <a:off x="3061798" y="145965"/>
            <a:ext cx="8686582" cy="1338828"/>
          </a:xfrm>
        </p:spPr>
        <p:txBody>
          <a:bodyPr/>
          <a:lstStyle/>
          <a:p>
            <a:r>
              <a:rPr lang="it-IT" b="1" dirty="0">
                <a:solidFill>
                  <a:srgbClr val="00B050"/>
                </a:solidFill>
              </a:rPr>
              <a:t>SANTULUSSURGIU E L’ANTICA DIMORA DEL GRUCCIONE: DA TURISMO SOSTENIBILE A TURISMO RIGENERATIVO?</a:t>
            </a:r>
          </a:p>
        </p:txBody>
      </p:sp>
      <p:sp>
        <p:nvSpPr>
          <p:cNvPr id="3" name="Marcador de texto 2">
            <a:extLst>
              <a:ext uri="{FF2B5EF4-FFF2-40B4-BE49-F238E27FC236}">
                <a16:creationId xmlns:a16="http://schemas.microsoft.com/office/drawing/2014/main" id="{86C3E823-106D-4B57-96F7-2D7C810D0829}"/>
              </a:ext>
            </a:extLst>
          </p:cNvPr>
          <p:cNvSpPr>
            <a:spLocks noGrp="1"/>
          </p:cNvSpPr>
          <p:nvPr>
            <p:ph type="body" sz="quarter" idx="10"/>
          </p:nvPr>
        </p:nvSpPr>
        <p:spPr/>
        <p:txBody>
          <a:bodyPr/>
          <a:lstStyle/>
          <a:p>
            <a:pPr marL="0" indent="0">
              <a:buNone/>
            </a:pPr>
            <a:endParaRPr lang="es-CO" dirty="0"/>
          </a:p>
          <a:p>
            <a:pPr marL="0" indent="0">
              <a:buNone/>
            </a:pPr>
            <a:endParaRPr lang="es-CO" dirty="0"/>
          </a:p>
          <a:p>
            <a:pPr marL="0" indent="0">
              <a:buNone/>
            </a:pPr>
            <a:endParaRPr lang="es-CO" dirty="0"/>
          </a:p>
          <a:p>
            <a:pPr marL="0" indent="0">
              <a:buNone/>
            </a:pPr>
            <a:endParaRPr lang="es-CO" dirty="0"/>
          </a:p>
        </p:txBody>
      </p:sp>
      <p:sp>
        <p:nvSpPr>
          <p:cNvPr id="4" name="Rectángulo 3">
            <a:extLst>
              <a:ext uri="{FF2B5EF4-FFF2-40B4-BE49-F238E27FC236}">
                <a16:creationId xmlns:a16="http://schemas.microsoft.com/office/drawing/2014/main" id="{47874F18-088C-457C-A393-E307B045C019}"/>
              </a:ext>
            </a:extLst>
          </p:cNvPr>
          <p:cNvSpPr/>
          <p:nvPr/>
        </p:nvSpPr>
        <p:spPr>
          <a:xfrm>
            <a:off x="322262" y="1484793"/>
            <a:ext cx="11426118" cy="5016758"/>
          </a:xfrm>
          <a:prstGeom prst="rect">
            <a:avLst/>
          </a:prstGeom>
        </p:spPr>
        <p:txBody>
          <a:bodyPr wrap="square">
            <a:spAutoFit/>
          </a:bodyPr>
          <a:lstStyle/>
          <a:p>
            <a:pPr algn="just"/>
            <a:r>
              <a:rPr lang="it-IT" sz="2000" dirty="0"/>
              <a:t>Secondo Mario Socatelli, esperto in turismo, professore e ricercatore della Facoltá di Ambiente e sviluppo dell’Universitá per la Cooperazione in Costa Rica:</a:t>
            </a:r>
          </a:p>
          <a:p>
            <a:pPr algn="just"/>
            <a:endParaRPr lang="es-CO" sz="2000" dirty="0"/>
          </a:p>
          <a:p>
            <a:pPr algn="just"/>
            <a:r>
              <a:rPr lang="it-IT" sz="2000" i="1" dirty="0"/>
              <a:t>“...</a:t>
            </a:r>
            <a:r>
              <a:rPr lang="it-IT" sz="2000" i="1" dirty="0">
                <a:solidFill>
                  <a:schemeClr val="accent6">
                    <a:lumMod val="75000"/>
                  </a:schemeClr>
                </a:solidFill>
              </a:rPr>
              <a:t>Il turismo sostenibile si concentra sugli aspetti “sistematici e strutturali” del turismo, per generare esperienze che siano “aneddoti memorabili”. Mentre l'approccio rigenerativo nel turismo cerca di trascendere la soddisfazione del godimento - momenti memorabili - per trasformarli in esperienze "sensibili-relazionali" che riconnettono l'essere umano con se stesso, la società e l'ecosistema, attivando la consapevolezza del visitatore e rinnovando la sua visione del mondo. </a:t>
            </a:r>
          </a:p>
          <a:p>
            <a:pPr algn="just"/>
            <a:endParaRPr lang="es-CO" sz="2000" dirty="0">
              <a:solidFill>
                <a:schemeClr val="accent6">
                  <a:lumMod val="75000"/>
                </a:schemeClr>
              </a:solidFill>
            </a:endParaRPr>
          </a:p>
          <a:p>
            <a:pPr algn="just"/>
            <a:r>
              <a:rPr lang="it-IT" sz="2000" i="1" dirty="0">
                <a:solidFill>
                  <a:schemeClr val="accent6">
                    <a:lumMod val="75000"/>
                  </a:schemeClr>
                </a:solidFill>
              </a:rPr>
              <a:t>Il turista non deve essere solo uno spettatore del luogo che visita.. ma piuttosto diventare attore della propria esperienza, dove gli ospiti e la comunità di accoglienza agiscono come facilitatori di essa. Non ci si dovrebbe limitare solo a  fungere da interpreti limitandosi a raccontare e descrivere al visitatore ciò che si crede soddisfi le sue aspettative. Le esperienze turistiche rigenerative devono essere percepite in modo vivace e come qualcosa di prossimo, fin dalla fase stessa della ricerca di informazioni da parte del consumatore. </a:t>
            </a:r>
            <a:r>
              <a:rPr lang="es-CO" sz="2000" i="1" dirty="0">
                <a:solidFill>
                  <a:schemeClr val="accent6">
                    <a:lumMod val="75000"/>
                  </a:schemeClr>
                </a:solidFill>
              </a:rPr>
              <a:t>Se non </a:t>
            </a:r>
            <a:r>
              <a:rPr lang="es-CO" sz="2000" i="1" dirty="0" err="1">
                <a:solidFill>
                  <a:schemeClr val="accent6">
                    <a:lumMod val="75000"/>
                  </a:schemeClr>
                </a:solidFill>
              </a:rPr>
              <a:t>producono</a:t>
            </a:r>
            <a:r>
              <a:rPr lang="es-CO" sz="2000" i="1" dirty="0">
                <a:solidFill>
                  <a:schemeClr val="accent6">
                    <a:lumMod val="75000"/>
                  </a:schemeClr>
                </a:solidFill>
              </a:rPr>
              <a:t> </a:t>
            </a:r>
            <a:r>
              <a:rPr lang="es-CO" sz="2000" i="1" dirty="0" err="1">
                <a:solidFill>
                  <a:schemeClr val="accent6">
                    <a:lumMod val="75000"/>
                  </a:schemeClr>
                </a:solidFill>
              </a:rPr>
              <a:t>identità</a:t>
            </a:r>
            <a:r>
              <a:rPr lang="es-CO" sz="2000" i="1" dirty="0">
                <a:solidFill>
                  <a:schemeClr val="accent6">
                    <a:lumMod val="75000"/>
                  </a:schemeClr>
                </a:solidFill>
              </a:rPr>
              <a:t>, non </a:t>
            </a:r>
            <a:r>
              <a:rPr lang="es-CO" sz="2000" i="1" dirty="0" err="1">
                <a:solidFill>
                  <a:schemeClr val="accent6">
                    <a:lumMod val="75000"/>
                  </a:schemeClr>
                </a:solidFill>
              </a:rPr>
              <a:t>genereranno</a:t>
            </a:r>
            <a:r>
              <a:rPr lang="es-CO" sz="2000" i="1" dirty="0">
                <a:solidFill>
                  <a:schemeClr val="accent6">
                    <a:lumMod val="75000"/>
                  </a:schemeClr>
                </a:solidFill>
              </a:rPr>
              <a:t> </a:t>
            </a:r>
            <a:r>
              <a:rPr lang="es-CO" sz="2000" i="1" dirty="0" err="1">
                <a:solidFill>
                  <a:schemeClr val="accent6">
                    <a:lumMod val="75000"/>
                  </a:schemeClr>
                </a:solidFill>
              </a:rPr>
              <a:t>nemmeno</a:t>
            </a:r>
            <a:r>
              <a:rPr lang="es-CO" sz="2000" i="1" dirty="0">
                <a:solidFill>
                  <a:schemeClr val="accent6">
                    <a:lumMod val="75000"/>
                  </a:schemeClr>
                </a:solidFill>
              </a:rPr>
              <a:t> </a:t>
            </a:r>
            <a:r>
              <a:rPr lang="es-CO" sz="2000" i="1" dirty="0" err="1">
                <a:solidFill>
                  <a:schemeClr val="accent6">
                    <a:lumMod val="75000"/>
                  </a:schemeClr>
                </a:solidFill>
              </a:rPr>
              <a:t>trasformazione</a:t>
            </a:r>
            <a:r>
              <a:rPr lang="es-CO" sz="2000" i="1" dirty="0">
                <a:solidFill>
                  <a:schemeClr val="accent6">
                    <a:lumMod val="75000"/>
                  </a:schemeClr>
                </a:solidFill>
              </a:rPr>
              <a:t>.”</a:t>
            </a:r>
            <a:endParaRPr lang="it-IT" sz="2000" dirty="0">
              <a:solidFill>
                <a:schemeClr val="accent6">
                  <a:lumMod val="75000"/>
                </a:schemeClr>
              </a:solidFill>
            </a:endParaRPr>
          </a:p>
        </p:txBody>
      </p:sp>
      <p:sp>
        <p:nvSpPr>
          <p:cNvPr id="5" name="CasellaDiTesto 4">
            <a:extLst>
              <a:ext uri="{FF2B5EF4-FFF2-40B4-BE49-F238E27FC236}">
                <a16:creationId xmlns:a16="http://schemas.microsoft.com/office/drawing/2014/main" id="{88D62C94-D511-23D3-2AC8-CFFF2AA664E2}"/>
              </a:ext>
            </a:extLst>
          </p:cNvPr>
          <p:cNvSpPr txBox="1"/>
          <p:nvPr/>
        </p:nvSpPr>
        <p:spPr>
          <a:xfrm>
            <a:off x="322262" y="6499860"/>
            <a:ext cx="11547476" cy="261610"/>
          </a:xfrm>
          <a:prstGeom prst="rect">
            <a:avLst/>
          </a:prstGeom>
          <a:noFill/>
        </p:spPr>
        <p:txBody>
          <a:bodyPr wrap="square" rtlCol="0">
            <a:spAutoFit/>
          </a:bodyPr>
          <a:lstStyle/>
          <a:p>
            <a:r>
              <a:rPr lang="es-CO" sz="1100" dirty="0">
                <a:solidFill>
                  <a:schemeClr val="accent4">
                    <a:lumMod val="50000"/>
                  </a:schemeClr>
                </a:solidFill>
              </a:rPr>
              <a:t>TOOLKIT UNITÁ UNO: </a:t>
            </a:r>
            <a:r>
              <a:rPr lang="it-IT" sz="1100" dirty="0">
                <a:solidFill>
                  <a:schemeClr val="accent4">
                    <a:lumMod val="50000"/>
                  </a:schemeClr>
                </a:solidFill>
              </a:rPr>
              <a:t>la gastronomia come percorso, il caso del Montiferru							</a:t>
            </a:r>
            <a:fld id="{D88F6573-6E56-4131-895A-F07F766AD62A}" type="slidenum">
              <a:rPr lang="it-IT" sz="1100" smtClean="0">
                <a:solidFill>
                  <a:schemeClr val="accent4">
                    <a:lumMod val="50000"/>
                  </a:schemeClr>
                </a:solidFill>
              </a:rPr>
              <a:t>34</a:t>
            </a:fld>
            <a:endParaRPr lang="it-IT" sz="1100" dirty="0">
              <a:solidFill>
                <a:schemeClr val="accent4">
                  <a:lumMod val="50000"/>
                </a:schemeClr>
              </a:solidFill>
            </a:endParaRPr>
          </a:p>
        </p:txBody>
      </p:sp>
    </p:spTree>
    <p:extLst>
      <p:ext uri="{BB962C8B-B14F-4D97-AF65-F5344CB8AC3E}">
        <p14:creationId xmlns:p14="http://schemas.microsoft.com/office/powerpoint/2010/main" val="21506652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61722C-68E6-4815-A758-EF03CE0C1842}"/>
              </a:ext>
            </a:extLst>
          </p:cNvPr>
          <p:cNvSpPr>
            <a:spLocks noGrp="1"/>
          </p:cNvSpPr>
          <p:nvPr>
            <p:ph type="title"/>
          </p:nvPr>
        </p:nvSpPr>
        <p:spPr>
          <a:xfrm>
            <a:off x="838200" y="3099271"/>
            <a:ext cx="10515600" cy="715581"/>
          </a:xfrm>
        </p:spPr>
        <p:txBody>
          <a:bodyPr/>
          <a:lstStyle/>
          <a:p>
            <a:r>
              <a:rPr lang="es-CO" dirty="0"/>
              <a:t>CLUSTER CUCINA SOSTENIBILE</a:t>
            </a:r>
          </a:p>
        </p:txBody>
      </p:sp>
      <p:sp>
        <p:nvSpPr>
          <p:cNvPr id="3" name="Marcador de texto 2">
            <a:extLst>
              <a:ext uri="{FF2B5EF4-FFF2-40B4-BE49-F238E27FC236}">
                <a16:creationId xmlns:a16="http://schemas.microsoft.com/office/drawing/2014/main" id="{9D0AAB3D-FFFA-426B-AB5E-C42AAFE10BBC}"/>
              </a:ext>
            </a:extLst>
          </p:cNvPr>
          <p:cNvSpPr>
            <a:spLocks noGrp="1"/>
          </p:cNvSpPr>
          <p:nvPr>
            <p:ph type="body" sz="quarter" idx="10"/>
          </p:nvPr>
        </p:nvSpPr>
        <p:spPr>
          <a:xfrm>
            <a:off x="838200" y="3986213"/>
            <a:ext cx="10515600" cy="1595721"/>
          </a:xfrm>
        </p:spPr>
        <p:txBody>
          <a:bodyPr/>
          <a:lstStyle/>
          <a:p>
            <a:endParaRPr lang="es-CO" dirty="0"/>
          </a:p>
          <a:p>
            <a:r>
              <a:rPr lang="es-CO" sz="4000" dirty="0"/>
              <a:t>PARTE C:</a:t>
            </a:r>
            <a:r>
              <a:rPr lang="it-IT" sz="4000" dirty="0"/>
              <a:t> PROPOSTE DAL MONTIFERRU</a:t>
            </a:r>
          </a:p>
          <a:p>
            <a:endParaRPr lang="es-CO" sz="4000" dirty="0"/>
          </a:p>
          <a:p>
            <a:r>
              <a:rPr lang="es-CO" dirty="0"/>
              <a:t>UNITÁ UNO: </a:t>
            </a:r>
            <a:r>
              <a:rPr lang="it-IT" dirty="0"/>
              <a:t>LA GASTRONOMIA COME PERCORSO,</a:t>
            </a:r>
          </a:p>
          <a:p>
            <a:r>
              <a:rPr lang="it-IT" dirty="0"/>
              <a:t>IL CASO DEL MONTIFERRU</a:t>
            </a:r>
            <a:endParaRPr lang="es-CO" dirty="0"/>
          </a:p>
        </p:txBody>
      </p:sp>
    </p:spTree>
    <p:extLst>
      <p:ext uri="{BB962C8B-B14F-4D97-AF65-F5344CB8AC3E}">
        <p14:creationId xmlns:p14="http://schemas.microsoft.com/office/powerpoint/2010/main" val="29163820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21C325-E793-4711-8D11-479C5052C26F}"/>
              </a:ext>
            </a:extLst>
          </p:cNvPr>
          <p:cNvSpPr>
            <a:spLocks noGrp="1"/>
          </p:cNvSpPr>
          <p:nvPr>
            <p:ph type="title"/>
          </p:nvPr>
        </p:nvSpPr>
        <p:spPr>
          <a:xfrm>
            <a:off x="3045434" y="402288"/>
            <a:ext cx="8565333" cy="535531"/>
          </a:xfrm>
        </p:spPr>
        <p:txBody>
          <a:bodyPr/>
          <a:lstStyle/>
          <a:p>
            <a:pPr lvl="0" fontAlgn="base"/>
            <a:r>
              <a:rPr lang="it-IT" sz="3200" b="1" dirty="0">
                <a:solidFill>
                  <a:srgbClr val="00B050"/>
                </a:solidFill>
              </a:rPr>
              <a:t>ASPETTI DI COMPOSIZIONE NUTRIZIONALE</a:t>
            </a:r>
          </a:p>
        </p:txBody>
      </p:sp>
      <p:sp>
        <p:nvSpPr>
          <p:cNvPr id="3" name="Marcador de texto 2">
            <a:extLst>
              <a:ext uri="{FF2B5EF4-FFF2-40B4-BE49-F238E27FC236}">
                <a16:creationId xmlns:a16="http://schemas.microsoft.com/office/drawing/2014/main" id="{86C3E823-106D-4B57-96F7-2D7C810D0829}"/>
              </a:ext>
            </a:extLst>
          </p:cNvPr>
          <p:cNvSpPr>
            <a:spLocks noGrp="1"/>
          </p:cNvSpPr>
          <p:nvPr>
            <p:ph type="body" sz="quarter" idx="10"/>
          </p:nvPr>
        </p:nvSpPr>
        <p:spPr/>
        <p:txBody>
          <a:bodyPr/>
          <a:lstStyle/>
          <a:p>
            <a:pPr marL="0" indent="0">
              <a:buNone/>
            </a:pPr>
            <a:endParaRPr lang="es-CO" dirty="0"/>
          </a:p>
          <a:p>
            <a:pPr marL="0" indent="0">
              <a:buNone/>
            </a:pPr>
            <a:endParaRPr lang="es-CO" dirty="0"/>
          </a:p>
          <a:p>
            <a:pPr marL="0" indent="0">
              <a:buNone/>
            </a:pPr>
            <a:endParaRPr lang="es-CO" dirty="0"/>
          </a:p>
          <a:p>
            <a:pPr marL="0" indent="0">
              <a:buNone/>
            </a:pPr>
            <a:endParaRPr lang="es-CO" dirty="0"/>
          </a:p>
        </p:txBody>
      </p:sp>
      <p:sp>
        <p:nvSpPr>
          <p:cNvPr id="4" name="Rectángulo 3">
            <a:extLst>
              <a:ext uri="{FF2B5EF4-FFF2-40B4-BE49-F238E27FC236}">
                <a16:creationId xmlns:a16="http://schemas.microsoft.com/office/drawing/2014/main" id="{47874F18-088C-457C-A393-E307B045C019}"/>
              </a:ext>
            </a:extLst>
          </p:cNvPr>
          <p:cNvSpPr/>
          <p:nvPr/>
        </p:nvSpPr>
        <p:spPr>
          <a:xfrm>
            <a:off x="322262" y="1574800"/>
            <a:ext cx="11426118" cy="861774"/>
          </a:xfrm>
          <a:prstGeom prst="rect">
            <a:avLst/>
          </a:prstGeom>
        </p:spPr>
        <p:txBody>
          <a:bodyPr wrap="square">
            <a:spAutoFit/>
          </a:bodyPr>
          <a:lstStyle/>
          <a:p>
            <a:pPr algn="just"/>
            <a:endParaRPr lang="es-CO" dirty="0"/>
          </a:p>
          <a:p>
            <a:pPr fontAlgn="base"/>
            <a:endParaRPr lang="es-CO" dirty="0"/>
          </a:p>
          <a:p>
            <a:pPr algn="ctr"/>
            <a:endParaRPr lang="it-IT" sz="1400" dirty="0"/>
          </a:p>
        </p:txBody>
      </p:sp>
      <p:sp>
        <p:nvSpPr>
          <p:cNvPr id="5" name="CasellaDiTesto 4">
            <a:extLst>
              <a:ext uri="{FF2B5EF4-FFF2-40B4-BE49-F238E27FC236}">
                <a16:creationId xmlns:a16="http://schemas.microsoft.com/office/drawing/2014/main" id="{790A5195-1562-1E6B-7541-F2707ED184D7}"/>
              </a:ext>
            </a:extLst>
          </p:cNvPr>
          <p:cNvSpPr txBox="1"/>
          <p:nvPr/>
        </p:nvSpPr>
        <p:spPr>
          <a:xfrm>
            <a:off x="322262" y="6499860"/>
            <a:ext cx="11547476" cy="261610"/>
          </a:xfrm>
          <a:prstGeom prst="rect">
            <a:avLst/>
          </a:prstGeom>
          <a:noFill/>
        </p:spPr>
        <p:txBody>
          <a:bodyPr wrap="square" rtlCol="0">
            <a:spAutoFit/>
          </a:bodyPr>
          <a:lstStyle/>
          <a:p>
            <a:r>
              <a:rPr lang="es-CO" sz="1100" dirty="0">
                <a:solidFill>
                  <a:schemeClr val="accent4">
                    <a:lumMod val="50000"/>
                  </a:schemeClr>
                </a:solidFill>
              </a:rPr>
              <a:t>TOOLKIT UNITÁ UNO: </a:t>
            </a:r>
            <a:r>
              <a:rPr lang="it-IT" sz="1100" dirty="0">
                <a:solidFill>
                  <a:schemeClr val="accent4">
                    <a:lumMod val="50000"/>
                  </a:schemeClr>
                </a:solidFill>
              </a:rPr>
              <a:t>la gastronomia come percorso, il caso del Montiferru							</a:t>
            </a:r>
            <a:fld id="{D88F6573-6E56-4131-895A-F07F766AD62A}" type="slidenum">
              <a:rPr lang="it-IT" sz="1100" smtClean="0">
                <a:solidFill>
                  <a:schemeClr val="accent4">
                    <a:lumMod val="50000"/>
                  </a:schemeClr>
                </a:solidFill>
              </a:rPr>
              <a:t>36</a:t>
            </a:fld>
            <a:endParaRPr lang="it-IT" sz="1100" dirty="0">
              <a:solidFill>
                <a:schemeClr val="accent4">
                  <a:lumMod val="50000"/>
                </a:schemeClr>
              </a:solidFill>
            </a:endParaRPr>
          </a:p>
        </p:txBody>
      </p:sp>
      <p:pic>
        <p:nvPicPr>
          <p:cNvPr id="6" name="Elementos multimedia en línea 5" title="12. Aspetti di composizione nutrizionale">
            <a:hlinkClick r:id="" action="ppaction://media"/>
            <a:extLst>
              <a:ext uri="{FF2B5EF4-FFF2-40B4-BE49-F238E27FC236}">
                <a16:creationId xmlns:a16="http://schemas.microsoft.com/office/drawing/2014/main" id="{0226C25A-C25A-4A3A-84D3-0B23F83F2A37}"/>
              </a:ext>
            </a:extLst>
          </p:cNvPr>
          <p:cNvPicPr>
            <a:picLocks noRot="1" noChangeAspect="1"/>
          </p:cNvPicPr>
          <p:nvPr>
            <a:videoFile r:link="rId1"/>
          </p:nvPr>
        </p:nvPicPr>
        <p:blipFill>
          <a:blip r:embed="rId3"/>
          <a:stretch>
            <a:fillRect/>
          </a:stretch>
        </p:blipFill>
        <p:spPr>
          <a:xfrm>
            <a:off x="728663" y="1381292"/>
            <a:ext cx="10882104" cy="4835053"/>
          </a:xfrm>
          <a:prstGeom prst="rect">
            <a:avLst/>
          </a:prstGeom>
        </p:spPr>
      </p:pic>
    </p:spTree>
    <p:extLst>
      <p:ext uri="{BB962C8B-B14F-4D97-AF65-F5344CB8AC3E}">
        <p14:creationId xmlns:p14="http://schemas.microsoft.com/office/powerpoint/2010/main" val="30284673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21C325-E793-4711-8D11-479C5052C26F}"/>
              </a:ext>
            </a:extLst>
          </p:cNvPr>
          <p:cNvSpPr>
            <a:spLocks noGrp="1"/>
          </p:cNvSpPr>
          <p:nvPr>
            <p:ph type="title"/>
          </p:nvPr>
        </p:nvSpPr>
        <p:spPr>
          <a:xfrm>
            <a:off x="3060674" y="283675"/>
            <a:ext cx="8565333" cy="923330"/>
          </a:xfrm>
        </p:spPr>
        <p:txBody>
          <a:bodyPr/>
          <a:lstStyle/>
          <a:p>
            <a:pPr marL="0" indent="0">
              <a:buNone/>
            </a:pPr>
            <a:r>
              <a:rPr lang="es-CO" b="1" dirty="0">
                <a:solidFill>
                  <a:srgbClr val="00B050"/>
                </a:solidFill>
              </a:rPr>
              <a:t>SARA CONGIU </a:t>
            </a:r>
            <a:br>
              <a:rPr lang="es-CO" b="1" dirty="0">
                <a:solidFill>
                  <a:srgbClr val="00B050"/>
                </a:solidFill>
              </a:rPr>
            </a:br>
            <a:r>
              <a:rPr lang="es-CO" b="1" dirty="0">
                <a:solidFill>
                  <a:srgbClr val="00B050"/>
                </a:solidFill>
              </a:rPr>
              <a:t>(Chef </a:t>
            </a:r>
            <a:r>
              <a:rPr lang="es-CO" b="1" dirty="0" err="1">
                <a:solidFill>
                  <a:srgbClr val="00B050"/>
                </a:solidFill>
              </a:rPr>
              <a:t>Antica</a:t>
            </a:r>
            <a:r>
              <a:rPr lang="es-CO" b="1" dirty="0">
                <a:solidFill>
                  <a:srgbClr val="00B050"/>
                </a:solidFill>
              </a:rPr>
              <a:t> </a:t>
            </a:r>
            <a:r>
              <a:rPr lang="es-CO" b="1" dirty="0" err="1">
                <a:solidFill>
                  <a:srgbClr val="00B050"/>
                </a:solidFill>
              </a:rPr>
              <a:t>Dimora</a:t>
            </a:r>
            <a:r>
              <a:rPr lang="es-CO" b="1" dirty="0">
                <a:solidFill>
                  <a:srgbClr val="00B050"/>
                </a:solidFill>
              </a:rPr>
              <a:t> del </a:t>
            </a:r>
            <a:r>
              <a:rPr lang="es-CO" b="1" dirty="0" err="1">
                <a:solidFill>
                  <a:srgbClr val="00B050"/>
                </a:solidFill>
              </a:rPr>
              <a:t>Gruccione</a:t>
            </a:r>
            <a:r>
              <a:rPr lang="es-CO" b="1" dirty="0">
                <a:solidFill>
                  <a:srgbClr val="00B050"/>
                </a:solidFill>
              </a:rPr>
              <a:t>)</a:t>
            </a:r>
          </a:p>
        </p:txBody>
      </p:sp>
      <p:sp>
        <p:nvSpPr>
          <p:cNvPr id="3" name="Marcador de texto 2">
            <a:extLst>
              <a:ext uri="{FF2B5EF4-FFF2-40B4-BE49-F238E27FC236}">
                <a16:creationId xmlns:a16="http://schemas.microsoft.com/office/drawing/2014/main" id="{86C3E823-106D-4B57-96F7-2D7C810D0829}"/>
              </a:ext>
            </a:extLst>
          </p:cNvPr>
          <p:cNvSpPr>
            <a:spLocks noGrp="1"/>
          </p:cNvSpPr>
          <p:nvPr>
            <p:ph type="body" sz="quarter" idx="10"/>
          </p:nvPr>
        </p:nvSpPr>
        <p:spPr>
          <a:xfrm>
            <a:off x="443620" y="1574801"/>
            <a:ext cx="11426118" cy="3949700"/>
          </a:xfrm>
        </p:spPr>
        <p:txBody>
          <a:bodyPr/>
          <a:lstStyle/>
          <a:p>
            <a:pPr marL="0" indent="0" algn="just">
              <a:buNone/>
            </a:pPr>
            <a:r>
              <a:rPr lang="it-IT" sz="2000" dirty="0"/>
              <a:t>È giovane ma ha già maturato molti anni di esperienza in cucina perché, subito dopo la maturità alberghiera, a Cagliari, ha intrapreso un ininterrotto percorso di formazione e di lavoro che le ha consentito di conoscere i molti aspetti del panorama della ristorazione in Sardegna e in altre realtà italiane e internazionali. Così acquisisce tecniche e capacità nel lavoro di squadra e elabora una sua propria modalità di operare nella lavorazione delle materie prime che esprime felicemente soprattutto nella pasticceria, ambito che, da sempre, costituisce fucina prediletta della sua sperimentazione. </a:t>
            </a:r>
          </a:p>
          <a:p>
            <a:pPr marL="0" indent="0" algn="just">
              <a:buNone/>
            </a:pPr>
            <a:r>
              <a:rPr lang="it-IT" sz="2000" dirty="0"/>
              <a:t>Ora il talento di Sara si applica nella proposta di un cibo che racconta il territorio, le piccole produzioni, l’ambiente, appassionanti nuovi percorsi attraverso i quali il suo trasporto per natura e animali ha trovato coinvolgimento e sinergia nella mission aziendale, per la promozione del mangiare buono, bello e “sostenibile”, che trasferisce in tutte le sue creazioni e alla cui preparazione si dedica con continuata riservata dedizione.</a:t>
            </a:r>
            <a:endParaRPr lang="es-CO" sz="2000" dirty="0"/>
          </a:p>
        </p:txBody>
      </p:sp>
      <p:sp>
        <p:nvSpPr>
          <p:cNvPr id="4" name="CasellaDiTesto 3">
            <a:extLst>
              <a:ext uri="{FF2B5EF4-FFF2-40B4-BE49-F238E27FC236}">
                <a16:creationId xmlns:a16="http://schemas.microsoft.com/office/drawing/2014/main" id="{D6EFEBB0-3FA2-1730-81BC-81146DF48228}"/>
              </a:ext>
            </a:extLst>
          </p:cNvPr>
          <p:cNvSpPr txBox="1"/>
          <p:nvPr/>
        </p:nvSpPr>
        <p:spPr>
          <a:xfrm>
            <a:off x="322262" y="6499860"/>
            <a:ext cx="11547476" cy="261610"/>
          </a:xfrm>
          <a:prstGeom prst="rect">
            <a:avLst/>
          </a:prstGeom>
          <a:noFill/>
        </p:spPr>
        <p:txBody>
          <a:bodyPr wrap="square" rtlCol="0">
            <a:spAutoFit/>
          </a:bodyPr>
          <a:lstStyle/>
          <a:p>
            <a:r>
              <a:rPr lang="es-CO" sz="1100" dirty="0">
                <a:solidFill>
                  <a:schemeClr val="accent4">
                    <a:lumMod val="50000"/>
                  </a:schemeClr>
                </a:solidFill>
              </a:rPr>
              <a:t>TOOLKIT UNITÁ UNO: </a:t>
            </a:r>
            <a:r>
              <a:rPr lang="it-IT" sz="1100" dirty="0">
                <a:solidFill>
                  <a:schemeClr val="accent4">
                    <a:lumMod val="50000"/>
                  </a:schemeClr>
                </a:solidFill>
              </a:rPr>
              <a:t>la gastronomia come percorso, il caso del Montiferru							</a:t>
            </a:r>
            <a:fld id="{D88F6573-6E56-4131-895A-F07F766AD62A}" type="slidenum">
              <a:rPr lang="it-IT" sz="1100" smtClean="0">
                <a:solidFill>
                  <a:schemeClr val="accent4">
                    <a:lumMod val="50000"/>
                  </a:schemeClr>
                </a:solidFill>
              </a:rPr>
              <a:t>37</a:t>
            </a:fld>
            <a:endParaRPr lang="it-IT" sz="1100" dirty="0">
              <a:solidFill>
                <a:schemeClr val="accent4">
                  <a:lumMod val="50000"/>
                </a:schemeClr>
              </a:solidFill>
            </a:endParaRPr>
          </a:p>
        </p:txBody>
      </p:sp>
    </p:spTree>
    <p:extLst>
      <p:ext uri="{BB962C8B-B14F-4D97-AF65-F5344CB8AC3E}">
        <p14:creationId xmlns:p14="http://schemas.microsoft.com/office/powerpoint/2010/main" val="18443485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21C325-E793-4711-8D11-479C5052C26F}"/>
              </a:ext>
            </a:extLst>
          </p:cNvPr>
          <p:cNvSpPr>
            <a:spLocks noGrp="1"/>
          </p:cNvSpPr>
          <p:nvPr>
            <p:ph type="title"/>
          </p:nvPr>
        </p:nvSpPr>
        <p:spPr>
          <a:xfrm>
            <a:off x="2999714" y="448147"/>
            <a:ext cx="8565333" cy="535531"/>
          </a:xfrm>
        </p:spPr>
        <p:txBody>
          <a:bodyPr/>
          <a:lstStyle/>
          <a:p>
            <a:r>
              <a:rPr lang="es-CO" sz="3200" b="1" dirty="0">
                <a:solidFill>
                  <a:srgbClr val="00B050"/>
                </a:solidFill>
              </a:rPr>
              <a:t>COME COMBINARE GLI INGREDIENTI</a:t>
            </a:r>
          </a:p>
        </p:txBody>
      </p:sp>
      <p:sp>
        <p:nvSpPr>
          <p:cNvPr id="3" name="Marcador de texto 2">
            <a:extLst>
              <a:ext uri="{FF2B5EF4-FFF2-40B4-BE49-F238E27FC236}">
                <a16:creationId xmlns:a16="http://schemas.microsoft.com/office/drawing/2014/main" id="{86C3E823-106D-4B57-96F7-2D7C810D0829}"/>
              </a:ext>
            </a:extLst>
          </p:cNvPr>
          <p:cNvSpPr>
            <a:spLocks noGrp="1"/>
          </p:cNvSpPr>
          <p:nvPr>
            <p:ph type="body" sz="quarter" idx="10"/>
          </p:nvPr>
        </p:nvSpPr>
        <p:spPr/>
        <p:txBody>
          <a:bodyPr/>
          <a:lstStyle/>
          <a:p>
            <a:pPr marL="0" indent="0">
              <a:buNone/>
            </a:pPr>
            <a:endParaRPr lang="es-CO" dirty="0"/>
          </a:p>
          <a:p>
            <a:pPr marL="0" indent="0">
              <a:buNone/>
            </a:pPr>
            <a:endParaRPr lang="es-CO" dirty="0"/>
          </a:p>
          <a:p>
            <a:pPr marL="0" indent="0">
              <a:buNone/>
            </a:pPr>
            <a:endParaRPr lang="es-CO" dirty="0"/>
          </a:p>
          <a:p>
            <a:pPr marL="0" indent="0">
              <a:buNone/>
            </a:pPr>
            <a:endParaRPr lang="es-CO" dirty="0"/>
          </a:p>
        </p:txBody>
      </p:sp>
      <p:sp>
        <p:nvSpPr>
          <p:cNvPr id="4" name="Rectángulo 3">
            <a:extLst>
              <a:ext uri="{FF2B5EF4-FFF2-40B4-BE49-F238E27FC236}">
                <a16:creationId xmlns:a16="http://schemas.microsoft.com/office/drawing/2014/main" id="{47874F18-088C-457C-A393-E307B045C019}"/>
              </a:ext>
            </a:extLst>
          </p:cNvPr>
          <p:cNvSpPr/>
          <p:nvPr/>
        </p:nvSpPr>
        <p:spPr>
          <a:xfrm>
            <a:off x="322262" y="1574800"/>
            <a:ext cx="11426118" cy="1969770"/>
          </a:xfrm>
          <a:prstGeom prst="rect">
            <a:avLst/>
          </a:prstGeom>
        </p:spPr>
        <p:txBody>
          <a:bodyPr wrap="square">
            <a:spAutoFit/>
          </a:bodyPr>
          <a:lstStyle/>
          <a:p>
            <a:pPr algn="just"/>
            <a:endParaRPr lang="es-CO" dirty="0"/>
          </a:p>
          <a:p>
            <a:pPr algn="just"/>
            <a:endParaRPr lang="es-CO" dirty="0"/>
          </a:p>
          <a:p>
            <a:pPr algn="just"/>
            <a:endParaRPr lang="es-CO" dirty="0"/>
          </a:p>
          <a:p>
            <a:pPr algn="just"/>
            <a:endParaRPr lang="es-CO" dirty="0"/>
          </a:p>
          <a:p>
            <a:pPr algn="just"/>
            <a:endParaRPr lang="es-CO" dirty="0"/>
          </a:p>
          <a:p>
            <a:pPr algn="just"/>
            <a:endParaRPr lang="es-CO" dirty="0"/>
          </a:p>
          <a:p>
            <a:pPr algn="ctr"/>
            <a:endParaRPr lang="it-IT" sz="1400" dirty="0"/>
          </a:p>
        </p:txBody>
      </p:sp>
      <p:sp>
        <p:nvSpPr>
          <p:cNvPr id="5" name="CasellaDiTesto 4">
            <a:extLst>
              <a:ext uri="{FF2B5EF4-FFF2-40B4-BE49-F238E27FC236}">
                <a16:creationId xmlns:a16="http://schemas.microsoft.com/office/drawing/2014/main" id="{A4CBACF1-93E9-C0E8-1F86-C63F4132C1BA}"/>
              </a:ext>
            </a:extLst>
          </p:cNvPr>
          <p:cNvSpPr txBox="1"/>
          <p:nvPr/>
        </p:nvSpPr>
        <p:spPr>
          <a:xfrm>
            <a:off x="322262" y="6499860"/>
            <a:ext cx="11547476" cy="261610"/>
          </a:xfrm>
          <a:prstGeom prst="rect">
            <a:avLst/>
          </a:prstGeom>
          <a:noFill/>
        </p:spPr>
        <p:txBody>
          <a:bodyPr wrap="square" rtlCol="0">
            <a:spAutoFit/>
          </a:bodyPr>
          <a:lstStyle/>
          <a:p>
            <a:r>
              <a:rPr lang="es-CO" sz="1100" dirty="0">
                <a:solidFill>
                  <a:schemeClr val="accent4">
                    <a:lumMod val="50000"/>
                  </a:schemeClr>
                </a:solidFill>
              </a:rPr>
              <a:t>TOOLKIT UNITÁ UNO: </a:t>
            </a:r>
            <a:r>
              <a:rPr lang="it-IT" sz="1100" dirty="0">
                <a:solidFill>
                  <a:schemeClr val="accent4">
                    <a:lumMod val="50000"/>
                  </a:schemeClr>
                </a:solidFill>
              </a:rPr>
              <a:t>la gastronomia come percorso, il caso del Montiferru							</a:t>
            </a:r>
            <a:fld id="{D88F6573-6E56-4131-895A-F07F766AD62A}" type="slidenum">
              <a:rPr lang="it-IT" sz="1100" smtClean="0">
                <a:solidFill>
                  <a:schemeClr val="accent4">
                    <a:lumMod val="50000"/>
                  </a:schemeClr>
                </a:solidFill>
              </a:rPr>
              <a:t>38</a:t>
            </a:fld>
            <a:endParaRPr lang="it-IT" sz="1100" dirty="0">
              <a:solidFill>
                <a:schemeClr val="accent4">
                  <a:lumMod val="50000"/>
                </a:schemeClr>
              </a:solidFill>
            </a:endParaRPr>
          </a:p>
        </p:txBody>
      </p:sp>
      <p:pic>
        <p:nvPicPr>
          <p:cNvPr id="6" name="Elementos multimedia en línea 5" title="13. Come combinare gli ingredienti">
            <a:hlinkClick r:id="" action="ppaction://media"/>
            <a:extLst>
              <a:ext uri="{FF2B5EF4-FFF2-40B4-BE49-F238E27FC236}">
                <a16:creationId xmlns:a16="http://schemas.microsoft.com/office/drawing/2014/main" id="{1C68D085-C4CE-4C28-839D-0719BCC39C7D}"/>
              </a:ext>
            </a:extLst>
          </p:cNvPr>
          <p:cNvPicPr>
            <a:picLocks noRot="1" noChangeAspect="1"/>
          </p:cNvPicPr>
          <p:nvPr>
            <a:videoFile r:link="rId1"/>
          </p:nvPr>
        </p:nvPicPr>
        <p:blipFill>
          <a:blip r:embed="rId3"/>
          <a:stretch>
            <a:fillRect/>
          </a:stretch>
        </p:blipFill>
        <p:spPr>
          <a:xfrm>
            <a:off x="614363" y="1574800"/>
            <a:ext cx="10815637" cy="4525963"/>
          </a:xfrm>
          <a:prstGeom prst="rect">
            <a:avLst/>
          </a:prstGeom>
        </p:spPr>
      </p:pic>
    </p:spTree>
    <p:extLst>
      <p:ext uri="{BB962C8B-B14F-4D97-AF65-F5344CB8AC3E}">
        <p14:creationId xmlns:p14="http://schemas.microsoft.com/office/powerpoint/2010/main" val="19514647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21C325-E793-4711-8D11-479C5052C26F}"/>
              </a:ext>
            </a:extLst>
          </p:cNvPr>
          <p:cNvSpPr>
            <a:spLocks noGrp="1"/>
          </p:cNvSpPr>
          <p:nvPr>
            <p:ph type="title"/>
          </p:nvPr>
        </p:nvSpPr>
        <p:spPr>
          <a:xfrm>
            <a:off x="3007334" y="283675"/>
            <a:ext cx="8565333" cy="923330"/>
          </a:xfrm>
        </p:spPr>
        <p:txBody>
          <a:bodyPr/>
          <a:lstStyle/>
          <a:p>
            <a:pPr marL="0" indent="0">
              <a:buNone/>
            </a:pPr>
            <a:r>
              <a:rPr lang="es-CO" b="1" dirty="0">
                <a:solidFill>
                  <a:srgbClr val="00B050"/>
                </a:solidFill>
              </a:rPr>
              <a:t>MARCO DELUGAS </a:t>
            </a:r>
            <a:br>
              <a:rPr lang="es-CO" b="1" dirty="0">
                <a:solidFill>
                  <a:srgbClr val="00B050"/>
                </a:solidFill>
              </a:rPr>
            </a:br>
            <a:r>
              <a:rPr lang="es-CO" b="1" dirty="0">
                <a:solidFill>
                  <a:srgbClr val="00B050"/>
                </a:solidFill>
              </a:rPr>
              <a:t>(</a:t>
            </a:r>
            <a:r>
              <a:rPr lang="es-CO" b="1" dirty="0" err="1">
                <a:solidFill>
                  <a:srgbClr val="00B050"/>
                </a:solidFill>
              </a:rPr>
              <a:t>Sommelier</a:t>
            </a:r>
            <a:r>
              <a:rPr lang="es-CO" b="1" dirty="0">
                <a:solidFill>
                  <a:srgbClr val="00B050"/>
                </a:solidFill>
              </a:rPr>
              <a:t> </a:t>
            </a:r>
            <a:r>
              <a:rPr lang="es-CO" b="1" dirty="0" err="1">
                <a:solidFill>
                  <a:srgbClr val="00B050"/>
                </a:solidFill>
              </a:rPr>
              <a:t>Antica</a:t>
            </a:r>
            <a:r>
              <a:rPr lang="es-CO" b="1" dirty="0">
                <a:solidFill>
                  <a:srgbClr val="00B050"/>
                </a:solidFill>
              </a:rPr>
              <a:t> </a:t>
            </a:r>
            <a:r>
              <a:rPr lang="es-CO" b="1" dirty="0" err="1">
                <a:solidFill>
                  <a:srgbClr val="00B050"/>
                </a:solidFill>
              </a:rPr>
              <a:t>Dimora</a:t>
            </a:r>
            <a:r>
              <a:rPr lang="es-CO" b="1" dirty="0">
                <a:solidFill>
                  <a:srgbClr val="00B050"/>
                </a:solidFill>
              </a:rPr>
              <a:t> del </a:t>
            </a:r>
            <a:r>
              <a:rPr lang="es-CO" b="1" dirty="0" err="1">
                <a:solidFill>
                  <a:srgbClr val="00B050"/>
                </a:solidFill>
              </a:rPr>
              <a:t>Gruccione</a:t>
            </a:r>
            <a:r>
              <a:rPr lang="es-CO" b="1" dirty="0">
                <a:solidFill>
                  <a:srgbClr val="00B050"/>
                </a:solidFill>
              </a:rPr>
              <a:t>)</a:t>
            </a:r>
          </a:p>
        </p:txBody>
      </p:sp>
      <p:sp>
        <p:nvSpPr>
          <p:cNvPr id="3" name="Marcador de texto 2">
            <a:extLst>
              <a:ext uri="{FF2B5EF4-FFF2-40B4-BE49-F238E27FC236}">
                <a16:creationId xmlns:a16="http://schemas.microsoft.com/office/drawing/2014/main" id="{86C3E823-106D-4B57-96F7-2D7C810D0829}"/>
              </a:ext>
            </a:extLst>
          </p:cNvPr>
          <p:cNvSpPr>
            <a:spLocks noGrp="1"/>
          </p:cNvSpPr>
          <p:nvPr>
            <p:ph type="body" sz="quarter" idx="10"/>
          </p:nvPr>
        </p:nvSpPr>
        <p:spPr>
          <a:xfrm>
            <a:off x="443620" y="1727200"/>
            <a:ext cx="11426118" cy="4330699"/>
          </a:xfrm>
        </p:spPr>
        <p:txBody>
          <a:bodyPr/>
          <a:lstStyle/>
          <a:p>
            <a:pPr algn="just"/>
            <a:r>
              <a:rPr lang="it-IT" sz="2200" dirty="0"/>
              <a:t>Dopo anni di studi con l’Associazione Italiana Sommelier e con la Scuola Concorsi in Toscana, Marco si dedica per l’Azienda alla selezione delle piccole aziende vitivinicole sarde di grande qualità, distintesi, inoltre, per il rispetto ambientale. Se lo studio del territorio di Sardegna è sempre nel cuore - soprattutto per la conoscenza del vitigno vernaccia nella cui area di produzione è Oristano, sua città di origine, che ama incondizionatamente - suo fondamentale oggetto di ricerca e di studio è la comprensione dei fattori determinanti la nascita degli straordinari vini della Borgogna.</a:t>
            </a:r>
          </a:p>
          <a:p>
            <a:pPr marL="0" indent="0" algn="just">
              <a:buNone/>
            </a:pPr>
            <a:endParaRPr lang="it-IT" sz="2200" dirty="0"/>
          </a:p>
          <a:p>
            <a:pPr algn="just"/>
            <a:r>
              <a:rPr lang="it-IT" sz="2200" dirty="0"/>
              <a:t>A questa regione Marco dedica ricorrenti frequentazioni, in particolare nella zona circoscritta denominata “Cote d’Or”, che hanno fruttato negli anni importanti relazioni con i produttori e che garantiscono alla Carta dei Vini, da lui curata, l’inclusione di pregiate bottiglie, inusitate presenze, che danno modo a specialisti e ad amatori, la gradita sorpresa di giovarsi di importanti degustazioni, uniche e impreviste, a Santu Lussurgiu.</a:t>
            </a:r>
            <a:endParaRPr lang="es-CO" sz="2200" dirty="0"/>
          </a:p>
          <a:p>
            <a:pPr marL="0" indent="0">
              <a:buNone/>
            </a:pPr>
            <a:endParaRPr lang="es-CO" sz="2000" dirty="0"/>
          </a:p>
          <a:p>
            <a:pPr marL="0" indent="0">
              <a:buNone/>
            </a:pPr>
            <a:endParaRPr lang="es-CO" sz="2000" dirty="0"/>
          </a:p>
          <a:p>
            <a:pPr marL="0" indent="0">
              <a:buNone/>
            </a:pPr>
            <a:endParaRPr lang="es-CO" sz="2000" dirty="0"/>
          </a:p>
        </p:txBody>
      </p:sp>
      <p:sp>
        <p:nvSpPr>
          <p:cNvPr id="4" name="CasellaDiTesto 3">
            <a:extLst>
              <a:ext uri="{FF2B5EF4-FFF2-40B4-BE49-F238E27FC236}">
                <a16:creationId xmlns:a16="http://schemas.microsoft.com/office/drawing/2014/main" id="{FC2C878F-7DCF-3DDD-271A-4C6C71DF312A}"/>
              </a:ext>
            </a:extLst>
          </p:cNvPr>
          <p:cNvSpPr txBox="1"/>
          <p:nvPr/>
        </p:nvSpPr>
        <p:spPr>
          <a:xfrm>
            <a:off x="322262" y="6499860"/>
            <a:ext cx="11547476" cy="261610"/>
          </a:xfrm>
          <a:prstGeom prst="rect">
            <a:avLst/>
          </a:prstGeom>
          <a:noFill/>
        </p:spPr>
        <p:txBody>
          <a:bodyPr wrap="square" rtlCol="0">
            <a:spAutoFit/>
          </a:bodyPr>
          <a:lstStyle/>
          <a:p>
            <a:r>
              <a:rPr lang="es-CO" sz="1100" dirty="0">
                <a:solidFill>
                  <a:schemeClr val="accent4">
                    <a:lumMod val="50000"/>
                  </a:schemeClr>
                </a:solidFill>
              </a:rPr>
              <a:t>TOOLKIT UNITÁ UNO: </a:t>
            </a:r>
            <a:r>
              <a:rPr lang="it-IT" sz="1100" dirty="0">
                <a:solidFill>
                  <a:schemeClr val="accent4">
                    <a:lumMod val="50000"/>
                  </a:schemeClr>
                </a:solidFill>
              </a:rPr>
              <a:t>la gastronomia come percorso, il caso del Montiferru							</a:t>
            </a:r>
            <a:fld id="{D88F6573-6E56-4131-895A-F07F766AD62A}" type="slidenum">
              <a:rPr lang="it-IT" sz="1100" smtClean="0">
                <a:solidFill>
                  <a:schemeClr val="accent4">
                    <a:lumMod val="50000"/>
                  </a:schemeClr>
                </a:solidFill>
              </a:rPr>
              <a:t>39</a:t>
            </a:fld>
            <a:endParaRPr lang="it-IT" sz="1100" dirty="0">
              <a:solidFill>
                <a:schemeClr val="accent4">
                  <a:lumMod val="50000"/>
                </a:schemeClr>
              </a:solidFill>
            </a:endParaRPr>
          </a:p>
        </p:txBody>
      </p:sp>
    </p:spTree>
    <p:extLst>
      <p:ext uri="{BB962C8B-B14F-4D97-AF65-F5344CB8AC3E}">
        <p14:creationId xmlns:p14="http://schemas.microsoft.com/office/powerpoint/2010/main" val="3340643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A7720E-2438-489A-A40E-AE6FA8B497C8}"/>
              </a:ext>
            </a:extLst>
          </p:cNvPr>
          <p:cNvSpPr>
            <a:spLocks noGrp="1"/>
          </p:cNvSpPr>
          <p:nvPr>
            <p:ph type="title"/>
          </p:nvPr>
        </p:nvSpPr>
        <p:spPr>
          <a:xfrm>
            <a:off x="3183047" y="451589"/>
            <a:ext cx="8565333" cy="535531"/>
          </a:xfrm>
        </p:spPr>
        <p:txBody>
          <a:bodyPr/>
          <a:lstStyle/>
          <a:p>
            <a:r>
              <a:rPr lang="en-GB" sz="3200" b="1" dirty="0">
                <a:solidFill>
                  <a:srgbClr val="00B050"/>
                </a:solidFill>
              </a:rPr>
              <a:t>INTERVENTI DEGLI ESPERTI</a:t>
            </a:r>
            <a:endParaRPr lang="es-CO" dirty="0">
              <a:solidFill>
                <a:srgbClr val="00B050"/>
              </a:solidFill>
            </a:endParaRPr>
          </a:p>
        </p:txBody>
      </p:sp>
      <p:sp>
        <p:nvSpPr>
          <p:cNvPr id="3" name="Marcador de texto 2">
            <a:extLst>
              <a:ext uri="{FF2B5EF4-FFF2-40B4-BE49-F238E27FC236}">
                <a16:creationId xmlns:a16="http://schemas.microsoft.com/office/drawing/2014/main" id="{BBE6ADA2-3168-407F-B8FE-5EB67611ADA2}"/>
              </a:ext>
            </a:extLst>
          </p:cNvPr>
          <p:cNvSpPr>
            <a:spLocks noGrp="1"/>
          </p:cNvSpPr>
          <p:nvPr>
            <p:ph type="body" sz="quarter" idx="10"/>
          </p:nvPr>
        </p:nvSpPr>
        <p:spPr/>
        <p:txBody>
          <a:bodyPr/>
          <a:lstStyle/>
          <a:p>
            <a:pPr marL="0" indent="0">
              <a:buNone/>
            </a:pPr>
            <a:endParaRPr lang="es-CO" dirty="0"/>
          </a:p>
          <a:p>
            <a:pPr marL="0" indent="0">
              <a:buNone/>
            </a:pPr>
            <a:endParaRPr lang="es-CO" dirty="0"/>
          </a:p>
          <a:p>
            <a:pPr marL="0" indent="0">
              <a:buNone/>
            </a:pPr>
            <a:endParaRPr lang="es-CO" dirty="0"/>
          </a:p>
        </p:txBody>
      </p:sp>
      <p:sp>
        <p:nvSpPr>
          <p:cNvPr id="4" name="Rectángulo 3">
            <a:extLst>
              <a:ext uri="{FF2B5EF4-FFF2-40B4-BE49-F238E27FC236}">
                <a16:creationId xmlns:a16="http://schemas.microsoft.com/office/drawing/2014/main" id="{4E99C3BC-0194-4038-B690-EDAE61BBA605}"/>
              </a:ext>
            </a:extLst>
          </p:cNvPr>
          <p:cNvSpPr/>
          <p:nvPr/>
        </p:nvSpPr>
        <p:spPr>
          <a:xfrm>
            <a:off x="443620" y="1742440"/>
            <a:ext cx="11304760" cy="3774816"/>
          </a:xfrm>
          <a:prstGeom prst="rect">
            <a:avLst/>
          </a:prstGeom>
        </p:spPr>
        <p:txBody>
          <a:bodyPr wrap="square">
            <a:spAutoFit/>
          </a:bodyPr>
          <a:lstStyle/>
          <a:p>
            <a:pPr marL="342900" lvl="0" indent="-342900" algn="just">
              <a:lnSpc>
                <a:spcPct val="106000"/>
              </a:lnSpc>
              <a:spcAft>
                <a:spcPts val="1200"/>
              </a:spcAft>
              <a:buFont typeface="+mj-lt"/>
              <a:buAutoNum type="arabicParenR"/>
            </a:pPr>
            <a:r>
              <a:rPr lang="en-GB" sz="2000" b="1" dirty="0"/>
              <a:t>Ivo </a:t>
            </a:r>
            <a:r>
              <a:rPr lang="en-GB" sz="2000" b="1" dirty="0" err="1"/>
              <a:t>Pirisi</a:t>
            </a:r>
            <a:r>
              <a:rPr lang="en-GB" sz="2000" b="1" dirty="0"/>
              <a:t>: </a:t>
            </a:r>
            <a:r>
              <a:rPr lang="it-IT" sz="2000" dirty="0"/>
              <a:t>Presentazione attivitá Cluster Cucina Sostenibile; L’innovazione e la salute, le linee guida scientifiche; perchè la Antica Dimora del Gruccione è un modello di riferimento;</a:t>
            </a:r>
            <a:endParaRPr lang="en-GB" sz="2000" dirty="0"/>
          </a:p>
          <a:p>
            <a:pPr marL="342900" lvl="0" indent="-342900" algn="just">
              <a:lnSpc>
                <a:spcPct val="106000"/>
              </a:lnSpc>
              <a:spcAft>
                <a:spcPts val="1200"/>
              </a:spcAft>
              <a:buFont typeface="+mj-lt"/>
              <a:buAutoNum type="arabicParenR" startAt="2"/>
            </a:pPr>
            <a:r>
              <a:rPr lang="it-IT" sz="2000" b="1" dirty="0"/>
              <a:t>Gabriella Belloni: </a:t>
            </a:r>
            <a:r>
              <a:rPr lang="it-IT" sz="2000" dirty="0"/>
              <a:t>Breve storia dell’azienda e contesto territoriale; produzione locale e rapporto con i produttori; Il racconto e la fascinazione del cibo e dei piatti tra tradizione e innovazione come veicolo culturale e di sviluppo delle attività ristorative;</a:t>
            </a:r>
          </a:p>
          <a:p>
            <a:pPr marL="342900" lvl="0" indent="-342900" algn="just">
              <a:lnSpc>
                <a:spcPct val="106000"/>
              </a:lnSpc>
              <a:spcAft>
                <a:spcPts val="1200"/>
              </a:spcAft>
              <a:buFont typeface="+mj-lt"/>
              <a:buAutoNum type="arabicParenR" startAt="2"/>
            </a:pPr>
            <a:r>
              <a:rPr lang="it-IT" sz="2000" b="1" dirty="0"/>
              <a:t>Gianpaolo Mura: </a:t>
            </a:r>
            <a:r>
              <a:rPr lang="it-IT" sz="2000" dirty="0"/>
              <a:t>La Produzione del </a:t>
            </a:r>
            <a:r>
              <a:rPr lang="it-IT" sz="2000" dirty="0" err="1"/>
              <a:t>Casizolu</a:t>
            </a:r>
            <a:r>
              <a:rPr lang="it-IT" sz="2000" dirty="0"/>
              <a:t>; </a:t>
            </a:r>
          </a:p>
          <a:p>
            <a:pPr marL="342900" lvl="0" indent="-342900" algn="just">
              <a:lnSpc>
                <a:spcPct val="106000"/>
              </a:lnSpc>
              <a:spcAft>
                <a:spcPts val="1200"/>
              </a:spcAft>
              <a:buFont typeface="+mj-lt"/>
              <a:buAutoNum type="arabicParenR" startAt="2"/>
            </a:pPr>
            <a:r>
              <a:rPr lang="it-IT" sz="2000" b="1" dirty="0"/>
              <a:t>Anna Maria Pinna: </a:t>
            </a:r>
            <a:r>
              <a:rPr lang="it-IT" sz="2000" dirty="0"/>
              <a:t>Sviluppo territoriale e analisi socio-economica; </a:t>
            </a:r>
          </a:p>
          <a:p>
            <a:pPr marL="342900" indent="-342900" algn="just">
              <a:lnSpc>
                <a:spcPct val="106000"/>
              </a:lnSpc>
              <a:spcAft>
                <a:spcPts val="1200"/>
              </a:spcAft>
              <a:buFont typeface="+mj-lt"/>
              <a:buAutoNum type="arabicParenR" startAt="2"/>
            </a:pPr>
            <a:r>
              <a:rPr lang="it-IT" sz="2000" b="1" dirty="0"/>
              <a:t>Sara Congiu: </a:t>
            </a:r>
            <a:r>
              <a:rPr lang="it-IT" sz="2000" dirty="0"/>
              <a:t>Descrizione del menù del pranzo didattico, ricette, aspetti tecnici;</a:t>
            </a:r>
          </a:p>
          <a:p>
            <a:pPr marL="342900" indent="-342900" algn="just">
              <a:lnSpc>
                <a:spcPct val="106000"/>
              </a:lnSpc>
              <a:spcAft>
                <a:spcPts val="1200"/>
              </a:spcAft>
              <a:buFont typeface="+mj-lt"/>
              <a:buAutoNum type="arabicParenR" startAt="2"/>
            </a:pPr>
            <a:r>
              <a:rPr lang="it-IT" sz="2000" b="1" dirty="0"/>
              <a:t>Marco </a:t>
            </a:r>
            <a:r>
              <a:rPr lang="it-IT" sz="2000" b="1" dirty="0" err="1"/>
              <a:t>Delugas</a:t>
            </a:r>
            <a:r>
              <a:rPr lang="it-IT" sz="2000" b="1" dirty="0"/>
              <a:t>: </a:t>
            </a:r>
            <a:r>
              <a:rPr lang="it-IT" sz="2000" dirty="0"/>
              <a:t>Vino, una riflessione.</a:t>
            </a:r>
          </a:p>
        </p:txBody>
      </p:sp>
      <p:sp>
        <p:nvSpPr>
          <p:cNvPr id="5" name="CasellaDiTesto 4">
            <a:extLst>
              <a:ext uri="{FF2B5EF4-FFF2-40B4-BE49-F238E27FC236}">
                <a16:creationId xmlns:a16="http://schemas.microsoft.com/office/drawing/2014/main" id="{0375DE12-8846-F11B-65B0-79DFF883DBC2}"/>
              </a:ext>
            </a:extLst>
          </p:cNvPr>
          <p:cNvSpPr txBox="1"/>
          <p:nvPr/>
        </p:nvSpPr>
        <p:spPr>
          <a:xfrm>
            <a:off x="322262" y="6499860"/>
            <a:ext cx="11547476" cy="261610"/>
          </a:xfrm>
          <a:prstGeom prst="rect">
            <a:avLst/>
          </a:prstGeom>
          <a:noFill/>
        </p:spPr>
        <p:txBody>
          <a:bodyPr wrap="square" rtlCol="0">
            <a:spAutoFit/>
          </a:bodyPr>
          <a:lstStyle/>
          <a:p>
            <a:r>
              <a:rPr lang="es-CO" sz="1100" dirty="0">
                <a:solidFill>
                  <a:schemeClr val="accent4">
                    <a:lumMod val="50000"/>
                  </a:schemeClr>
                </a:solidFill>
              </a:rPr>
              <a:t>TOOLKIT UNITÁ UNO: </a:t>
            </a:r>
            <a:r>
              <a:rPr lang="it-IT" sz="1100" dirty="0">
                <a:solidFill>
                  <a:schemeClr val="accent4">
                    <a:lumMod val="50000"/>
                  </a:schemeClr>
                </a:solidFill>
              </a:rPr>
              <a:t>la gastronomia come percorso, il caso del Montiferru							</a:t>
            </a:r>
            <a:fld id="{D88F6573-6E56-4131-895A-F07F766AD62A}" type="slidenum">
              <a:rPr lang="it-IT" sz="1100" smtClean="0">
                <a:solidFill>
                  <a:schemeClr val="accent4">
                    <a:lumMod val="50000"/>
                  </a:schemeClr>
                </a:solidFill>
              </a:rPr>
              <a:t>4</a:t>
            </a:fld>
            <a:endParaRPr lang="it-IT" sz="1100" dirty="0">
              <a:solidFill>
                <a:schemeClr val="accent4">
                  <a:lumMod val="50000"/>
                </a:schemeClr>
              </a:solidFill>
            </a:endParaRPr>
          </a:p>
        </p:txBody>
      </p:sp>
    </p:spTree>
    <p:extLst>
      <p:ext uri="{BB962C8B-B14F-4D97-AF65-F5344CB8AC3E}">
        <p14:creationId xmlns:p14="http://schemas.microsoft.com/office/powerpoint/2010/main" val="34499156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21C325-E793-4711-8D11-479C5052C26F}"/>
              </a:ext>
            </a:extLst>
          </p:cNvPr>
          <p:cNvSpPr>
            <a:spLocks noGrp="1"/>
          </p:cNvSpPr>
          <p:nvPr>
            <p:ph type="title"/>
          </p:nvPr>
        </p:nvSpPr>
        <p:spPr>
          <a:xfrm>
            <a:off x="3007334" y="448147"/>
            <a:ext cx="8565333" cy="535531"/>
          </a:xfrm>
        </p:spPr>
        <p:txBody>
          <a:bodyPr/>
          <a:lstStyle/>
          <a:p>
            <a:r>
              <a:rPr lang="es-CO" sz="3200" b="1" dirty="0">
                <a:solidFill>
                  <a:srgbClr val="00B050"/>
                </a:solidFill>
              </a:rPr>
              <a:t>COSA BEVIAMO</a:t>
            </a:r>
          </a:p>
        </p:txBody>
      </p:sp>
      <p:sp>
        <p:nvSpPr>
          <p:cNvPr id="3" name="Marcador de texto 2">
            <a:extLst>
              <a:ext uri="{FF2B5EF4-FFF2-40B4-BE49-F238E27FC236}">
                <a16:creationId xmlns:a16="http://schemas.microsoft.com/office/drawing/2014/main" id="{86C3E823-106D-4B57-96F7-2D7C810D0829}"/>
              </a:ext>
            </a:extLst>
          </p:cNvPr>
          <p:cNvSpPr>
            <a:spLocks noGrp="1"/>
          </p:cNvSpPr>
          <p:nvPr>
            <p:ph type="body" sz="quarter" idx="10"/>
          </p:nvPr>
        </p:nvSpPr>
        <p:spPr/>
        <p:txBody>
          <a:bodyPr/>
          <a:lstStyle/>
          <a:p>
            <a:pPr marL="0" indent="0">
              <a:buNone/>
            </a:pPr>
            <a:endParaRPr lang="es-CO" dirty="0"/>
          </a:p>
          <a:p>
            <a:pPr marL="0" indent="0">
              <a:buNone/>
            </a:pPr>
            <a:endParaRPr lang="es-CO" dirty="0"/>
          </a:p>
          <a:p>
            <a:pPr marL="0" indent="0">
              <a:buNone/>
            </a:pPr>
            <a:endParaRPr lang="es-CO" dirty="0"/>
          </a:p>
          <a:p>
            <a:pPr marL="0" indent="0">
              <a:buNone/>
            </a:pPr>
            <a:endParaRPr lang="es-CO" dirty="0"/>
          </a:p>
        </p:txBody>
      </p:sp>
      <p:sp>
        <p:nvSpPr>
          <p:cNvPr id="4" name="Rectángulo 3">
            <a:extLst>
              <a:ext uri="{FF2B5EF4-FFF2-40B4-BE49-F238E27FC236}">
                <a16:creationId xmlns:a16="http://schemas.microsoft.com/office/drawing/2014/main" id="{47874F18-088C-457C-A393-E307B045C019}"/>
              </a:ext>
            </a:extLst>
          </p:cNvPr>
          <p:cNvSpPr/>
          <p:nvPr/>
        </p:nvSpPr>
        <p:spPr>
          <a:xfrm>
            <a:off x="322262" y="1574800"/>
            <a:ext cx="11426118" cy="2123658"/>
          </a:xfrm>
          <a:prstGeom prst="rect">
            <a:avLst/>
          </a:prstGeom>
        </p:spPr>
        <p:txBody>
          <a:bodyPr wrap="square">
            <a:spAutoFit/>
          </a:bodyPr>
          <a:lstStyle/>
          <a:p>
            <a:pPr algn="ctr"/>
            <a:endParaRPr lang="es-CO" sz="2800" b="1" dirty="0"/>
          </a:p>
          <a:p>
            <a:pPr algn="just"/>
            <a:endParaRPr lang="es-CO" dirty="0"/>
          </a:p>
          <a:p>
            <a:pPr algn="just"/>
            <a:endParaRPr lang="es-CO" dirty="0"/>
          </a:p>
          <a:p>
            <a:pPr algn="just"/>
            <a:endParaRPr lang="es-CO" dirty="0"/>
          </a:p>
          <a:p>
            <a:pPr algn="just"/>
            <a:endParaRPr lang="es-CO" dirty="0"/>
          </a:p>
          <a:p>
            <a:pPr algn="just"/>
            <a:endParaRPr lang="es-CO" dirty="0"/>
          </a:p>
          <a:p>
            <a:pPr algn="ctr"/>
            <a:endParaRPr lang="it-IT" sz="1400" dirty="0"/>
          </a:p>
        </p:txBody>
      </p:sp>
      <p:sp>
        <p:nvSpPr>
          <p:cNvPr id="5" name="CasellaDiTesto 4">
            <a:extLst>
              <a:ext uri="{FF2B5EF4-FFF2-40B4-BE49-F238E27FC236}">
                <a16:creationId xmlns:a16="http://schemas.microsoft.com/office/drawing/2014/main" id="{A28A1436-F26D-216B-1776-D066D2F08D18}"/>
              </a:ext>
            </a:extLst>
          </p:cNvPr>
          <p:cNvSpPr txBox="1"/>
          <p:nvPr/>
        </p:nvSpPr>
        <p:spPr>
          <a:xfrm>
            <a:off x="322262" y="6499860"/>
            <a:ext cx="11547476" cy="261610"/>
          </a:xfrm>
          <a:prstGeom prst="rect">
            <a:avLst/>
          </a:prstGeom>
          <a:noFill/>
        </p:spPr>
        <p:txBody>
          <a:bodyPr wrap="square" rtlCol="0">
            <a:spAutoFit/>
          </a:bodyPr>
          <a:lstStyle/>
          <a:p>
            <a:r>
              <a:rPr lang="es-CO" sz="1100" dirty="0">
                <a:solidFill>
                  <a:schemeClr val="accent4">
                    <a:lumMod val="50000"/>
                  </a:schemeClr>
                </a:solidFill>
              </a:rPr>
              <a:t>TOOLKIT UNITÁ UNO: </a:t>
            </a:r>
            <a:r>
              <a:rPr lang="it-IT" sz="1100" dirty="0">
                <a:solidFill>
                  <a:schemeClr val="accent4">
                    <a:lumMod val="50000"/>
                  </a:schemeClr>
                </a:solidFill>
              </a:rPr>
              <a:t>la gastronomia come percorso, il caso del Montiferru							</a:t>
            </a:r>
            <a:fld id="{D88F6573-6E56-4131-895A-F07F766AD62A}" type="slidenum">
              <a:rPr lang="it-IT" sz="1100" smtClean="0">
                <a:solidFill>
                  <a:schemeClr val="accent4">
                    <a:lumMod val="50000"/>
                  </a:schemeClr>
                </a:solidFill>
              </a:rPr>
              <a:t>40</a:t>
            </a:fld>
            <a:endParaRPr lang="it-IT" sz="1100" dirty="0">
              <a:solidFill>
                <a:schemeClr val="accent4">
                  <a:lumMod val="50000"/>
                </a:schemeClr>
              </a:solidFill>
            </a:endParaRPr>
          </a:p>
        </p:txBody>
      </p:sp>
      <p:pic>
        <p:nvPicPr>
          <p:cNvPr id="6" name="Elementos multimedia en línea 5" title="14. Cosa beviamo">
            <a:hlinkClick r:id="" action="ppaction://media"/>
            <a:extLst>
              <a:ext uri="{FF2B5EF4-FFF2-40B4-BE49-F238E27FC236}">
                <a16:creationId xmlns:a16="http://schemas.microsoft.com/office/drawing/2014/main" id="{3E595CFB-6CD4-4106-95FE-25FB97432ABB}"/>
              </a:ext>
            </a:extLst>
          </p:cNvPr>
          <p:cNvPicPr>
            <a:picLocks noRot="1" noChangeAspect="1"/>
          </p:cNvPicPr>
          <p:nvPr>
            <a:videoFile r:link="rId1"/>
          </p:nvPr>
        </p:nvPicPr>
        <p:blipFill>
          <a:blip r:embed="rId3"/>
          <a:stretch>
            <a:fillRect/>
          </a:stretch>
        </p:blipFill>
        <p:spPr>
          <a:xfrm>
            <a:off x="814388" y="1484793"/>
            <a:ext cx="10601325" cy="4630257"/>
          </a:xfrm>
          <a:prstGeom prst="rect">
            <a:avLst/>
          </a:prstGeom>
        </p:spPr>
      </p:pic>
    </p:spTree>
    <p:extLst>
      <p:ext uri="{BB962C8B-B14F-4D97-AF65-F5344CB8AC3E}">
        <p14:creationId xmlns:p14="http://schemas.microsoft.com/office/powerpoint/2010/main" val="28411071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A7720E-2438-489A-A40E-AE6FA8B497C8}"/>
              </a:ext>
            </a:extLst>
          </p:cNvPr>
          <p:cNvSpPr>
            <a:spLocks noGrp="1"/>
          </p:cNvSpPr>
          <p:nvPr>
            <p:ph type="title"/>
          </p:nvPr>
        </p:nvSpPr>
        <p:spPr>
          <a:xfrm>
            <a:off x="3007334" y="417774"/>
            <a:ext cx="8565333" cy="507831"/>
          </a:xfrm>
        </p:spPr>
        <p:txBody>
          <a:bodyPr/>
          <a:lstStyle/>
          <a:p>
            <a:pPr marL="0" indent="0">
              <a:buNone/>
            </a:pPr>
            <a:r>
              <a:rPr lang="es-CO" b="1" dirty="0">
                <a:solidFill>
                  <a:srgbClr val="00B050"/>
                </a:solidFill>
              </a:rPr>
              <a:t>BIBLIOGRAFIA</a:t>
            </a:r>
          </a:p>
        </p:txBody>
      </p:sp>
      <p:sp>
        <p:nvSpPr>
          <p:cNvPr id="4" name="Rectángulo 3">
            <a:extLst>
              <a:ext uri="{FF2B5EF4-FFF2-40B4-BE49-F238E27FC236}">
                <a16:creationId xmlns:a16="http://schemas.microsoft.com/office/drawing/2014/main" id="{4E99C3BC-0194-4038-B690-EDAE61BBA605}"/>
              </a:ext>
            </a:extLst>
          </p:cNvPr>
          <p:cNvSpPr/>
          <p:nvPr/>
        </p:nvSpPr>
        <p:spPr>
          <a:xfrm>
            <a:off x="322262" y="1201486"/>
            <a:ext cx="11304760" cy="5298374"/>
          </a:xfrm>
          <a:prstGeom prst="rect">
            <a:avLst/>
          </a:prstGeom>
        </p:spPr>
        <p:txBody>
          <a:bodyPr wrap="square">
            <a:spAutoFit/>
          </a:bodyPr>
          <a:lstStyle/>
          <a:p>
            <a:pPr marL="342900" indent="-342900">
              <a:lnSpc>
                <a:spcPct val="106000"/>
              </a:lnSpc>
              <a:buFont typeface="+mj-lt"/>
              <a:buAutoNum type="arabicPeriod"/>
            </a:pPr>
            <a:r>
              <a:rPr lang="it-IT"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Fondazione Slow Food (2020), </a:t>
            </a:r>
            <a:r>
              <a:rPr lang="it-IT" sz="2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Se la biodiversità vive, vive il pianeta</a:t>
            </a:r>
            <a:endParaRPr lang="en-GB" sz="20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0"/>
              </a:spcAft>
              <a:buFont typeface="+mj-lt"/>
              <a:buAutoNum type="arabicPeriod"/>
            </a:pPr>
            <a:r>
              <a:rPr lang="it-IT"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Fondazione Slow Food (2018) L’arca del gusto, </a:t>
            </a:r>
            <a:r>
              <a:rPr lang="it-IT" sz="2000" dirty="0">
                <a:solidFill>
                  <a:srgbClr val="000000"/>
                </a:solidFill>
                <a:latin typeface="Calibri" panose="020F0502020204030204" pitchFamily="34" charset="0"/>
                <a:ea typeface="Calibri" panose="020F0502020204030204" pitchFamily="34" charset="0"/>
                <a:cs typeface="Times New Roman" panose="02020603050405020304" pitchFamily="18" charset="0"/>
                <a:hlinkClick r:id="rId3"/>
              </a:rPr>
              <a:t>Come costruire il più grande catalogo dei sapori del mondo: un patrimonio da scoprire e da salvare</a:t>
            </a:r>
            <a:r>
              <a:rPr lang="it-IT"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6000"/>
              </a:lnSpc>
              <a:spcAft>
                <a:spcPts val="0"/>
              </a:spcAft>
              <a:buFont typeface="+mj-lt"/>
              <a:buAutoNum type="arabicPeriod"/>
            </a:pP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Jarratt, D., Phelan, C., Wain, J., &amp; Dale, S. (2019) </a:t>
            </a: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hlinkClick r:id="rId4"/>
              </a:rPr>
              <a:t>Developing a sense of place toolkit: Identifying destination uniqueness.</a:t>
            </a: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Tourism and Hospitality Research, 19(4), 408–421. </a:t>
            </a:r>
          </a:p>
          <a:p>
            <a:pPr marL="342900" lvl="0" indent="-342900">
              <a:lnSpc>
                <a:spcPct val="106000"/>
              </a:lnSpc>
              <a:spcAft>
                <a:spcPts val="0"/>
              </a:spcAft>
              <a:buFont typeface="+mj-lt"/>
              <a:buAutoNum type="arabicPeriod"/>
            </a:pPr>
            <a:r>
              <a:rPr lang="en-GB"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Med Pearls (2020) </a:t>
            </a:r>
            <a:r>
              <a:rPr lang="en-GB" sz="2000" u="sng" dirty="0">
                <a:solidFill>
                  <a:srgbClr val="1155CC"/>
                </a:solidFill>
                <a:latin typeface="Calibri" panose="020F0502020204030204" pitchFamily="34" charset="0"/>
                <a:ea typeface="Calibri" panose="020F0502020204030204" pitchFamily="34" charset="0"/>
                <a:cs typeface="Times New Roman" panose="02020603050405020304" pitchFamily="18" charset="0"/>
                <a:hlinkClick r:id="rId5"/>
              </a:rPr>
              <a:t>Research Study on Slow Tourism International trends and innovations Slow Tourism product creation manual</a:t>
            </a:r>
            <a:r>
              <a:rPr lang="en-GB"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a:p>
            <a:pPr marL="342900" indent="-342900">
              <a:lnSpc>
                <a:spcPct val="106000"/>
              </a:lnSpc>
              <a:buFont typeface="+mj-lt"/>
              <a:buAutoNum type="arabicPeriod"/>
            </a:pPr>
            <a:r>
              <a:rPr lang="en-US" sz="20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Rajan</a:t>
            </a: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B PhD, Kamaraj M. (2015) </a:t>
            </a: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hlinkClick r:id="rId6"/>
              </a:rPr>
              <a:t>Experiential Tourism: Understanding tourism trends today to prepare for tomorrow</a:t>
            </a:r>
            <a:endParaRPr lang="en-GB" sz="20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0"/>
              </a:spcAft>
              <a:buFont typeface="+mj-lt"/>
              <a:buAutoNum type="arabicPeriod"/>
            </a:pPr>
            <a:r>
              <a:rPr lang="en-GB" sz="20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Socatelli</a:t>
            </a:r>
            <a:r>
              <a:rPr lang="en-GB"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Mario (2022), </a:t>
            </a:r>
            <a:r>
              <a:rPr lang="en-GB" sz="2000" dirty="0" err="1">
                <a:solidFill>
                  <a:srgbClr val="000000"/>
                </a:solidFill>
                <a:latin typeface="Calibri" panose="020F0502020204030204" pitchFamily="34" charset="0"/>
                <a:ea typeface="Calibri" panose="020F0502020204030204" pitchFamily="34" charset="0"/>
                <a:cs typeface="Times New Roman" panose="02020603050405020304" pitchFamily="18" charset="0"/>
                <a:hlinkClick r:id="rId7"/>
              </a:rPr>
              <a:t>Entrevista</a:t>
            </a:r>
            <a:r>
              <a:rPr lang="en-GB" sz="2000" dirty="0">
                <a:solidFill>
                  <a:srgbClr val="000000"/>
                </a:solidFill>
                <a:latin typeface="Calibri" panose="020F0502020204030204" pitchFamily="34" charset="0"/>
                <a:ea typeface="Calibri" panose="020F0502020204030204" pitchFamily="34" charset="0"/>
                <a:cs typeface="Times New Roman" panose="02020603050405020304" pitchFamily="18" charset="0"/>
                <a:hlinkClick r:id="rId7"/>
              </a:rPr>
              <a:t> </a:t>
            </a:r>
            <a:r>
              <a:rPr lang="en-GB" sz="2000" dirty="0" err="1">
                <a:solidFill>
                  <a:srgbClr val="000000"/>
                </a:solidFill>
                <a:latin typeface="Calibri" panose="020F0502020204030204" pitchFamily="34" charset="0"/>
                <a:ea typeface="Calibri" panose="020F0502020204030204" pitchFamily="34" charset="0"/>
                <a:cs typeface="Times New Roman" panose="02020603050405020304" pitchFamily="18" charset="0"/>
                <a:hlinkClick r:id="rId7"/>
              </a:rPr>
              <a:t>sobre</a:t>
            </a:r>
            <a:r>
              <a:rPr lang="en-GB" sz="2000" dirty="0">
                <a:solidFill>
                  <a:srgbClr val="000000"/>
                </a:solidFill>
                <a:latin typeface="Calibri" panose="020F0502020204030204" pitchFamily="34" charset="0"/>
                <a:ea typeface="Calibri" panose="020F0502020204030204" pitchFamily="34" charset="0"/>
                <a:cs typeface="Times New Roman" panose="02020603050405020304" pitchFamily="18" charset="0"/>
                <a:hlinkClick r:id="rId7"/>
              </a:rPr>
              <a:t> el </a:t>
            </a:r>
            <a:r>
              <a:rPr lang="en-GB" sz="2000" dirty="0" err="1">
                <a:solidFill>
                  <a:srgbClr val="000000"/>
                </a:solidFill>
                <a:latin typeface="Calibri" panose="020F0502020204030204" pitchFamily="34" charset="0"/>
                <a:ea typeface="Calibri" panose="020F0502020204030204" pitchFamily="34" charset="0"/>
                <a:cs typeface="Times New Roman" panose="02020603050405020304" pitchFamily="18" charset="0"/>
                <a:hlinkClick r:id="rId7"/>
              </a:rPr>
              <a:t>desarrollo</a:t>
            </a:r>
            <a:r>
              <a:rPr lang="en-GB" sz="2000" dirty="0">
                <a:solidFill>
                  <a:srgbClr val="000000"/>
                </a:solidFill>
                <a:latin typeface="Calibri" panose="020F0502020204030204" pitchFamily="34" charset="0"/>
                <a:ea typeface="Calibri" panose="020F0502020204030204" pitchFamily="34" charset="0"/>
                <a:cs typeface="Times New Roman" panose="02020603050405020304" pitchFamily="18" charset="0"/>
                <a:hlinkClick r:id="rId7"/>
              </a:rPr>
              <a:t> </a:t>
            </a:r>
            <a:r>
              <a:rPr lang="en-GB" sz="2000" dirty="0" err="1">
                <a:solidFill>
                  <a:srgbClr val="000000"/>
                </a:solidFill>
                <a:latin typeface="Calibri" panose="020F0502020204030204" pitchFamily="34" charset="0"/>
                <a:ea typeface="Calibri" panose="020F0502020204030204" pitchFamily="34" charset="0"/>
                <a:cs typeface="Times New Roman" panose="02020603050405020304" pitchFamily="18" charset="0"/>
                <a:hlinkClick r:id="rId7"/>
              </a:rPr>
              <a:t>regenerativo</a:t>
            </a:r>
            <a:r>
              <a:rPr lang="en-GB" sz="2000" dirty="0">
                <a:solidFill>
                  <a:srgbClr val="000000"/>
                </a:solidFill>
                <a:latin typeface="Calibri" panose="020F0502020204030204" pitchFamily="34" charset="0"/>
                <a:ea typeface="Calibri" panose="020F0502020204030204" pitchFamily="34" charset="0"/>
                <a:cs typeface="Times New Roman" panose="02020603050405020304" pitchFamily="18" charset="0"/>
                <a:hlinkClick r:id="rId7"/>
              </a:rPr>
              <a:t> </a:t>
            </a:r>
            <a:r>
              <a:rPr lang="en-GB" sz="2000" dirty="0" err="1">
                <a:solidFill>
                  <a:srgbClr val="000000"/>
                </a:solidFill>
                <a:latin typeface="Calibri" panose="020F0502020204030204" pitchFamily="34" charset="0"/>
                <a:ea typeface="Calibri" panose="020F0502020204030204" pitchFamily="34" charset="0"/>
                <a:cs typeface="Times New Roman" panose="02020603050405020304" pitchFamily="18" charset="0"/>
                <a:hlinkClick r:id="rId7"/>
              </a:rPr>
              <a:t>aplicado</a:t>
            </a:r>
            <a:r>
              <a:rPr lang="en-GB" sz="2000" dirty="0">
                <a:solidFill>
                  <a:srgbClr val="000000"/>
                </a:solidFill>
                <a:latin typeface="Calibri" panose="020F0502020204030204" pitchFamily="34" charset="0"/>
                <a:ea typeface="Calibri" panose="020F0502020204030204" pitchFamily="34" charset="0"/>
                <a:cs typeface="Times New Roman" panose="02020603050405020304" pitchFamily="18" charset="0"/>
                <a:hlinkClick r:id="rId7"/>
              </a:rPr>
              <a:t> al turismo. </a:t>
            </a:r>
            <a:r>
              <a:rPr lang="en-GB" sz="20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Regeneratio</a:t>
            </a:r>
            <a:r>
              <a:rPr lang="en-GB"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1(2) </a:t>
            </a:r>
          </a:p>
          <a:p>
            <a:pPr marL="342900" lvl="0" indent="-342900">
              <a:lnSpc>
                <a:spcPct val="106000"/>
              </a:lnSpc>
              <a:spcAft>
                <a:spcPts val="0"/>
              </a:spcAft>
              <a:buFont typeface="+mj-lt"/>
              <a:buAutoNum type="arabicPeriod"/>
            </a:pPr>
            <a:r>
              <a:rPr lang="en-GB"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LANCET (2019) </a:t>
            </a: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hlinkClick r:id="rId8"/>
              </a:rPr>
              <a:t>Carbohydrate quality and human health: a series of systematic reviews and meta-analyses</a:t>
            </a: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6000"/>
              </a:lnSpc>
              <a:spcAft>
                <a:spcPts val="0"/>
              </a:spcAft>
              <a:buFont typeface="+mj-lt"/>
              <a:buAutoNum type="arabicPeriod"/>
            </a:pPr>
            <a:r>
              <a:rPr lang="en-GB"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United Nation (1987</a:t>
            </a:r>
            <a:r>
              <a:rPr lang="en-GB" sz="20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GB" sz="2000">
                <a:solidFill>
                  <a:srgbClr val="000000"/>
                </a:solidFill>
                <a:latin typeface="Calibri" panose="020F0502020204030204" pitchFamily="34" charset="0"/>
                <a:ea typeface="Calibri" panose="020F0502020204030204" pitchFamily="34" charset="0"/>
                <a:cs typeface="Times New Roman" panose="02020603050405020304" pitchFamily="18" charset="0"/>
                <a:hlinkClick r:id="rId9"/>
              </a:rPr>
              <a:t>Our Common Future</a:t>
            </a:r>
            <a:r>
              <a:rPr lang="en-GB" sz="200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GB"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(Brundtland Report), </a:t>
            </a: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Report of the World Commission on Environment and Development </a:t>
            </a:r>
          </a:p>
          <a:p>
            <a:pPr marL="342900" lvl="0" indent="-342900">
              <a:lnSpc>
                <a:spcPct val="106000"/>
              </a:lnSpc>
              <a:spcAft>
                <a:spcPts val="0"/>
              </a:spcAft>
              <a:buFont typeface="+mj-lt"/>
              <a:buAutoNum type="arabicPeriod"/>
            </a:pPr>
            <a:r>
              <a:rPr lang="en-GB"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UNWTO (2019) </a:t>
            </a:r>
            <a:r>
              <a:rPr lang="en-GB" sz="2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0"/>
              </a:rPr>
              <a:t>Guidelines for the Development of Gastronomy Tourism</a:t>
            </a:r>
            <a:endParaRPr lang="en-GB" sz="20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0"/>
              </a:spcAft>
              <a:buFont typeface="+mj-lt"/>
              <a:buAutoNum type="arabicPeriod"/>
            </a:pPr>
            <a:r>
              <a:rPr lang="en-GB" sz="2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1">
                  <a:extLst>
                    <a:ext uri="{A12FA001-AC4F-418D-AE19-62706E023703}">
                      <ahyp:hlinkClr xmlns:ahyp="http://schemas.microsoft.com/office/drawing/2018/hyperlinkcolor" val="tx"/>
                    </a:ext>
                  </a:extLst>
                </a:hlinkClick>
              </a:rPr>
              <a:t>Antica Dimora del </a:t>
            </a:r>
            <a:r>
              <a:rPr lang="en-GB" sz="2000" u="sng" dirty="0" err="1">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1">
                  <a:extLst>
                    <a:ext uri="{A12FA001-AC4F-418D-AE19-62706E023703}">
                      <ahyp:hlinkClr xmlns:ahyp="http://schemas.microsoft.com/office/drawing/2018/hyperlinkcolor" val="tx"/>
                    </a:ext>
                  </a:extLst>
                </a:hlinkClick>
              </a:rPr>
              <a:t>Gruccione</a:t>
            </a:r>
            <a:r>
              <a:rPr lang="en-GB" sz="2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1">
                  <a:extLst>
                    <a:ext uri="{A12FA001-AC4F-418D-AE19-62706E023703}">
                      <ahyp:hlinkClr xmlns:ahyp="http://schemas.microsoft.com/office/drawing/2018/hyperlinkcolor" val="tx"/>
                    </a:ext>
                  </a:extLst>
                </a:hlinkClick>
              </a:rPr>
              <a:t>, </a:t>
            </a:r>
            <a:r>
              <a:rPr lang="en-GB" sz="2000" dirty="0" err="1">
                <a:latin typeface="Calibri" panose="020F0502020204030204" pitchFamily="34" charset="0"/>
                <a:ea typeface="Calibri" panose="020F0502020204030204" pitchFamily="34" charset="0"/>
                <a:cs typeface="Times New Roman" panose="02020603050405020304" pitchFamily="18" charset="0"/>
                <a:hlinkClick r:id="rId11">
                  <a:extLst>
                    <a:ext uri="{A12FA001-AC4F-418D-AE19-62706E023703}">
                      <ahyp:hlinkClr xmlns:ahyp="http://schemas.microsoft.com/office/drawing/2018/hyperlinkcolor" val="tx"/>
                    </a:ext>
                  </a:extLst>
                </a:hlinkClick>
              </a:rPr>
              <a:t>Pagina</a:t>
            </a:r>
            <a:r>
              <a:rPr lang="en-GB" sz="2000" dirty="0">
                <a:latin typeface="Calibri" panose="020F0502020204030204" pitchFamily="34" charset="0"/>
                <a:ea typeface="Calibri" panose="020F0502020204030204" pitchFamily="34" charset="0"/>
                <a:cs typeface="Times New Roman" panose="02020603050405020304" pitchFamily="18" charset="0"/>
                <a:hlinkClick r:id="rId11">
                  <a:extLst>
                    <a:ext uri="{A12FA001-AC4F-418D-AE19-62706E023703}">
                      <ahyp:hlinkClr xmlns:ahyp="http://schemas.microsoft.com/office/drawing/2018/hyperlinkcolor" val="tx"/>
                    </a:ext>
                  </a:extLst>
                </a:hlinkClick>
              </a:rPr>
              <a:t> </a:t>
            </a:r>
            <a:r>
              <a:rPr lang="en-GB" sz="2000" dirty="0" err="1">
                <a:latin typeface="Calibri" panose="020F0502020204030204" pitchFamily="34" charset="0"/>
                <a:ea typeface="Calibri" panose="020F0502020204030204" pitchFamily="34" charset="0"/>
                <a:cs typeface="Times New Roman" panose="02020603050405020304" pitchFamily="18" charset="0"/>
                <a:hlinkClick r:id="rId11">
                  <a:extLst>
                    <a:ext uri="{A12FA001-AC4F-418D-AE19-62706E023703}">
                      <ahyp:hlinkClr xmlns:ahyp="http://schemas.microsoft.com/office/drawing/2018/hyperlinkcolor" val="tx"/>
                    </a:ext>
                  </a:extLst>
                </a:hlinkClick>
              </a:rPr>
              <a:t>istituzionale</a:t>
            </a:r>
            <a:endParaRPr lang="es-CO"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CasellaDiTesto 4">
            <a:extLst>
              <a:ext uri="{FF2B5EF4-FFF2-40B4-BE49-F238E27FC236}">
                <a16:creationId xmlns:a16="http://schemas.microsoft.com/office/drawing/2014/main" id="{525BFB84-5F64-D461-B7A5-A6FE0CE76875}"/>
              </a:ext>
            </a:extLst>
          </p:cNvPr>
          <p:cNvSpPr txBox="1"/>
          <p:nvPr/>
        </p:nvSpPr>
        <p:spPr>
          <a:xfrm>
            <a:off x="322262" y="6499860"/>
            <a:ext cx="11547476" cy="261610"/>
          </a:xfrm>
          <a:prstGeom prst="rect">
            <a:avLst/>
          </a:prstGeom>
          <a:noFill/>
        </p:spPr>
        <p:txBody>
          <a:bodyPr wrap="square" rtlCol="0">
            <a:spAutoFit/>
          </a:bodyPr>
          <a:lstStyle/>
          <a:p>
            <a:r>
              <a:rPr lang="es-CO" sz="1100" dirty="0">
                <a:solidFill>
                  <a:schemeClr val="accent4">
                    <a:lumMod val="50000"/>
                  </a:schemeClr>
                </a:solidFill>
              </a:rPr>
              <a:t>TOOLKIT UNITÁ UNO: </a:t>
            </a:r>
            <a:r>
              <a:rPr lang="it-IT" sz="1100" dirty="0">
                <a:solidFill>
                  <a:schemeClr val="accent4">
                    <a:lumMod val="50000"/>
                  </a:schemeClr>
                </a:solidFill>
              </a:rPr>
              <a:t>la gastronomia come percorso, il caso del Montiferru							</a:t>
            </a:r>
            <a:fld id="{D88F6573-6E56-4131-895A-F07F766AD62A}" type="slidenum">
              <a:rPr lang="it-IT" sz="1100" smtClean="0">
                <a:solidFill>
                  <a:schemeClr val="accent4">
                    <a:lumMod val="50000"/>
                  </a:schemeClr>
                </a:solidFill>
              </a:rPr>
              <a:t>41</a:t>
            </a:fld>
            <a:endParaRPr lang="it-IT" sz="1100" dirty="0">
              <a:solidFill>
                <a:schemeClr val="accent4">
                  <a:lumMod val="50000"/>
                </a:schemeClr>
              </a:solidFill>
            </a:endParaRPr>
          </a:p>
        </p:txBody>
      </p:sp>
    </p:spTree>
    <p:extLst>
      <p:ext uri="{BB962C8B-B14F-4D97-AF65-F5344CB8AC3E}">
        <p14:creationId xmlns:p14="http://schemas.microsoft.com/office/powerpoint/2010/main" val="2167328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A7720E-2438-489A-A40E-AE6FA8B497C8}"/>
              </a:ext>
            </a:extLst>
          </p:cNvPr>
          <p:cNvSpPr>
            <a:spLocks noGrp="1"/>
          </p:cNvSpPr>
          <p:nvPr>
            <p:ph type="title"/>
          </p:nvPr>
        </p:nvSpPr>
        <p:spPr>
          <a:xfrm>
            <a:off x="3007201" y="476879"/>
            <a:ext cx="8565333" cy="535531"/>
          </a:xfrm>
        </p:spPr>
        <p:txBody>
          <a:bodyPr/>
          <a:lstStyle/>
          <a:p>
            <a:r>
              <a:rPr lang="it-IT" sz="3200" dirty="0">
                <a:solidFill>
                  <a:srgbClr val="00B050"/>
                </a:solidFill>
              </a:rPr>
              <a:t>STRUTTURA DEL MODULO</a:t>
            </a:r>
            <a:endParaRPr lang="es-CO" sz="3200" dirty="0">
              <a:solidFill>
                <a:srgbClr val="00B050"/>
              </a:solidFill>
            </a:endParaRPr>
          </a:p>
        </p:txBody>
      </p:sp>
      <p:sp>
        <p:nvSpPr>
          <p:cNvPr id="4" name="Rectángulo 3">
            <a:extLst>
              <a:ext uri="{FF2B5EF4-FFF2-40B4-BE49-F238E27FC236}">
                <a16:creationId xmlns:a16="http://schemas.microsoft.com/office/drawing/2014/main" id="{4E99C3BC-0194-4038-B690-EDAE61BBA605}"/>
              </a:ext>
            </a:extLst>
          </p:cNvPr>
          <p:cNvSpPr/>
          <p:nvPr/>
        </p:nvSpPr>
        <p:spPr>
          <a:xfrm>
            <a:off x="443620" y="1940309"/>
            <a:ext cx="11304760" cy="3627083"/>
          </a:xfrm>
          <a:prstGeom prst="rect">
            <a:avLst/>
          </a:prstGeom>
        </p:spPr>
        <p:txBody>
          <a:bodyPr wrap="square">
            <a:spAutoFit/>
          </a:bodyPr>
          <a:lstStyle/>
          <a:p>
            <a:pPr lvl="0" algn="just">
              <a:lnSpc>
                <a:spcPct val="250000"/>
              </a:lnSpc>
            </a:pPr>
            <a:r>
              <a:rPr lang="it-IT" sz="2800" b="1" dirty="0">
                <a:solidFill>
                  <a:srgbClr val="00B050"/>
                </a:solidFill>
              </a:rPr>
              <a:t>PARTE A: </a:t>
            </a:r>
            <a:r>
              <a:rPr lang="it-IT" sz="2800" u="sng" dirty="0"/>
              <a:t>Innovare per preservare un territorio</a:t>
            </a:r>
            <a:endParaRPr lang="es-CO" sz="2800" u="sng" dirty="0"/>
          </a:p>
          <a:p>
            <a:pPr lvl="0" algn="just">
              <a:lnSpc>
                <a:spcPct val="250000"/>
              </a:lnSpc>
            </a:pPr>
            <a:r>
              <a:rPr lang="it-IT" sz="2800" b="1" dirty="0">
                <a:solidFill>
                  <a:srgbClr val="00B050"/>
                </a:solidFill>
              </a:rPr>
              <a:t>PARTE B: </a:t>
            </a:r>
            <a:r>
              <a:rPr lang="it-IT" sz="2800" u="sng" dirty="0"/>
              <a:t>Lo sviluppo territoriale sostenibile</a:t>
            </a:r>
          </a:p>
          <a:p>
            <a:pPr lvl="0" algn="just">
              <a:lnSpc>
                <a:spcPct val="250000"/>
              </a:lnSpc>
            </a:pPr>
            <a:r>
              <a:rPr lang="it-IT" sz="2800" b="1" dirty="0">
                <a:solidFill>
                  <a:srgbClr val="00B050"/>
                </a:solidFill>
              </a:rPr>
              <a:t>PARTE C</a:t>
            </a:r>
            <a:r>
              <a:rPr lang="it-IT" sz="2800" b="1" dirty="0"/>
              <a:t>: </a:t>
            </a:r>
            <a:r>
              <a:rPr lang="it-IT" sz="2800" u="sng" dirty="0"/>
              <a:t>Proposte dal Montiferru </a:t>
            </a:r>
            <a:endParaRPr lang="it-IT" sz="2800" dirty="0"/>
          </a:p>
          <a:p>
            <a:pPr marL="342900" indent="-342900">
              <a:lnSpc>
                <a:spcPct val="106000"/>
              </a:lnSpc>
              <a:buAutoNum type="arabicParenR"/>
            </a:pPr>
            <a:endParaRPr lang="es-CO" sz="2000" dirty="0"/>
          </a:p>
        </p:txBody>
      </p:sp>
      <p:sp>
        <p:nvSpPr>
          <p:cNvPr id="5" name="CasellaDiTesto 4">
            <a:extLst>
              <a:ext uri="{FF2B5EF4-FFF2-40B4-BE49-F238E27FC236}">
                <a16:creationId xmlns:a16="http://schemas.microsoft.com/office/drawing/2014/main" id="{AC61342D-FEE4-822B-43C6-07A6590A4C7A}"/>
              </a:ext>
            </a:extLst>
          </p:cNvPr>
          <p:cNvSpPr txBox="1"/>
          <p:nvPr/>
        </p:nvSpPr>
        <p:spPr>
          <a:xfrm>
            <a:off x="322262" y="6499860"/>
            <a:ext cx="11547476" cy="261610"/>
          </a:xfrm>
          <a:prstGeom prst="rect">
            <a:avLst/>
          </a:prstGeom>
          <a:noFill/>
        </p:spPr>
        <p:txBody>
          <a:bodyPr wrap="square" rtlCol="0">
            <a:spAutoFit/>
          </a:bodyPr>
          <a:lstStyle/>
          <a:p>
            <a:r>
              <a:rPr lang="es-CO" sz="1100" dirty="0">
                <a:solidFill>
                  <a:schemeClr val="accent4">
                    <a:lumMod val="50000"/>
                  </a:schemeClr>
                </a:solidFill>
              </a:rPr>
              <a:t>TOOLKIT UNITÁ UNO: </a:t>
            </a:r>
            <a:r>
              <a:rPr lang="it-IT" sz="1100" dirty="0">
                <a:solidFill>
                  <a:schemeClr val="accent4">
                    <a:lumMod val="50000"/>
                  </a:schemeClr>
                </a:solidFill>
              </a:rPr>
              <a:t>la gastronomia come percorso, il caso del Montiferru							</a:t>
            </a:r>
            <a:fld id="{D88F6573-6E56-4131-895A-F07F766AD62A}" type="slidenum">
              <a:rPr lang="it-IT" sz="1100" smtClean="0">
                <a:solidFill>
                  <a:schemeClr val="accent4">
                    <a:lumMod val="50000"/>
                  </a:schemeClr>
                </a:solidFill>
              </a:rPr>
              <a:t>5</a:t>
            </a:fld>
            <a:endParaRPr lang="it-IT" sz="1100" dirty="0">
              <a:solidFill>
                <a:schemeClr val="accent4">
                  <a:lumMod val="50000"/>
                </a:schemeClr>
              </a:solidFill>
            </a:endParaRPr>
          </a:p>
        </p:txBody>
      </p:sp>
    </p:spTree>
    <p:extLst>
      <p:ext uri="{BB962C8B-B14F-4D97-AF65-F5344CB8AC3E}">
        <p14:creationId xmlns:p14="http://schemas.microsoft.com/office/powerpoint/2010/main" val="758612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61722C-68E6-4815-A758-EF03CE0C1842}"/>
              </a:ext>
            </a:extLst>
          </p:cNvPr>
          <p:cNvSpPr>
            <a:spLocks noGrp="1"/>
          </p:cNvSpPr>
          <p:nvPr>
            <p:ph type="title"/>
          </p:nvPr>
        </p:nvSpPr>
        <p:spPr>
          <a:xfrm>
            <a:off x="838200" y="3099271"/>
            <a:ext cx="10515600" cy="715581"/>
          </a:xfrm>
        </p:spPr>
        <p:txBody>
          <a:bodyPr/>
          <a:lstStyle/>
          <a:p>
            <a:r>
              <a:rPr lang="es-CO" dirty="0"/>
              <a:t>CLUSTER CUCINA SOSTENIBILE</a:t>
            </a:r>
          </a:p>
        </p:txBody>
      </p:sp>
      <p:sp>
        <p:nvSpPr>
          <p:cNvPr id="3" name="Marcador de texto 2">
            <a:extLst>
              <a:ext uri="{FF2B5EF4-FFF2-40B4-BE49-F238E27FC236}">
                <a16:creationId xmlns:a16="http://schemas.microsoft.com/office/drawing/2014/main" id="{9D0AAB3D-FFFA-426B-AB5E-C42AAFE10BBC}"/>
              </a:ext>
            </a:extLst>
          </p:cNvPr>
          <p:cNvSpPr>
            <a:spLocks noGrp="1"/>
          </p:cNvSpPr>
          <p:nvPr>
            <p:ph type="body" sz="quarter" idx="10"/>
          </p:nvPr>
        </p:nvSpPr>
        <p:spPr>
          <a:xfrm>
            <a:off x="838200" y="4171951"/>
            <a:ext cx="10515600" cy="1409984"/>
          </a:xfrm>
        </p:spPr>
        <p:txBody>
          <a:bodyPr/>
          <a:lstStyle/>
          <a:p>
            <a:r>
              <a:rPr lang="es-CO" sz="4000" dirty="0"/>
              <a:t>PARTE A: INNOVARE PER PRESERVARE UN TERRITORIO</a:t>
            </a:r>
          </a:p>
          <a:p>
            <a:r>
              <a:rPr lang="es-CO" dirty="0"/>
              <a:t> UNITÁ UNO: </a:t>
            </a:r>
            <a:r>
              <a:rPr lang="it-IT" dirty="0"/>
              <a:t>LA GASTRONOMIA COME PERCORSO,</a:t>
            </a:r>
          </a:p>
          <a:p>
            <a:r>
              <a:rPr lang="it-IT" dirty="0"/>
              <a:t>IL CASO DEL MONTIFERRU</a:t>
            </a:r>
            <a:endParaRPr lang="es-CO" dirty="0"/>
          </a:p>
        </p:txBody>
      </p:sp>
    </p:spTree>
    <p:extLst>
      <p:ext uri="{BB962C8B-B14F-4D97-AF65-F5344CB8AC3E}">
        <p14:creationId xmlns:p14="http://schemas.microsoft.com/office/powerpoint/2010/main" val="3306708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A7720E-2438-489A-A40E-AE6FA8B497C8}"/>
              </a:ext>
            </a:extLst>
          </p:cNvPr>
          <p:cNvSpPr>
            <a:spLocks noGrp="1"/>
          </p:cNvSpPr>
          <p:nvPr>
            <p:ph type="title"/>
          </p:nvPr>
        </p:nvSpPr>
        <p:spPr>
          <a:xfrm>
            <a:off x="3009901" y="428061"/>
            <a:ext cx="8615998" cy="595932"/>
          </a:xfrm>
        </p:spPr>
        <p:txBody>
          <a:bodyPr/>
          <a:lstStyle/>
          <a:p>
            <a:pPr marL="457200" algn="just">
              <a:lnSpc>
                <a:spcPct val="107000"/>
              </a:lnSpc>
              <a:spcAft>
                <a:spcPts val="0"/>
              </a:spcAft>
            </a:pPr>
            <a:r>
              <a:rPr lang="it-IT" sz="32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SANTULUSSURGIU </a:t>
            </a:r>
          </a:p>
        </p:txBody>
      </p:sp>
      <p:sp>
        <p:nvSpPr>
          <p:cNvPr id="3" name="Marcador de texto 2">
            <a:extLst>
              <a:ext uri="{FF2B5EF4-FFF2-40B4-BE49-F238E27FC236}">
                <a16:creationId xmlns:a16="http://schemas.microsoft.com/office/drawing/2014/main" id="{BBE6ADA2-3168-407F-B8FE-5EB67611ADA2}"/>
              </a:ext>
            </a:extLst>
          </p:cNvPr>
          <p:cNvSpPr>
            <a:spLocks noGrp="1"/>
          </p:cNvSpPr>
          <p:nvPr>
            <p:ph type="body" sz="quarter" idx="10"/>
          </p:nvPr>
        </p:nvSpPr>
        <p:spPr/>
        <p:txBody>
          <a:bodyPr/>
          <a:lstStyle/>
          <a:p>
            <a:pPr marL="0" indent="0">
              <a:buNone/>
            </a:pPr>
            <a:endParaRPr lang="es-CO" dirty="0"/>
          </a:p>
          <a:p>
            <a:pPr marL="0" indent="0">
              <a:buNone/>
            </a:pPr>
            <a:endParaRPr lang="es-CO" dirty="0"/>
          </a:p>
          <a:p>
            <a:pPr marL="0" indent="0">
              <a:buNone/>
            </a:pPr>
            <a:endParaRPr lang="es-CO" dirty="0"/>
          </a:p>
        </p:txBody>
      </p:sp>
      <p:sp>
        <p:nvSpPr>
          <p:cNvPr id="4" name="Rectángulo 3">
            <a:extLst>
              <a:ext uri="{FF2B5EF4-FFF2-40B4-BE49-F238E27FC236}">
                <a16:creationId xmlns:a16="http://schemas.microsoft.com/office/drawing/2014/main" id="{2A1935D8-0F12-40EE-8FAC-C5539039F773}"/>
              </a:ext>
            </a:extLst>
          </p:cNvPr>
          <p:cNvSpPr/>
          <p:nvPr/>
        </p:nvSpPr>
        <p:spPr>
          <a:xfrm>
            <a:off x="322262" y="1667828"/>
            <a:ext cx="11303637" cy="5234382"/>
          </a:xfrm>
          <a:prstGeom prst="rect">
            <a:avLst/>
          </a:prstGeom>
        </p:spPr>
        <p:txBody>
          <a:bodyPr wrap="square" numCol="2">
            <a:spAutoFit/>
          </a:bodyPr>
          <a:lstStyle/>
          <a:p>
            <a:pPr marL="457200" algn="just">
              <a:lnSpc>
                <a:spcPct val="107000"/>
              </a:lnSpc>
              <a:spcAft>
                <a:spcPts val="800"/>
              </a:spcAft>
            </a:pPr>
            <a:r>
              <a:rPr lang="it-IT" sz="2200" dirty="0">
                <a:ea typeface="Calibri" panose="020F0502020204030204" pitchFamily="34" charset="0"/>
                <a:cs typeface="Calibri" panose="020F0502020204030204" pitchFamily="34" charset="0"/>
              </a:rPr>
              <a:t>Santu Lussurgiu è un comune italiano di 2.210 abitanti della provincia di Oristano, in Sardegna. </a:t>
            </a:r>
          </a:p>
          <a:p>
            <a:pPr marL="457200" algn="just">
              <a:lnSpc>
                <a:spcPct val="107000"/>
              </a:lnSpc>
              <a:spcAft>
                <a:spcPts val="800"/>
              </a:spcAft>
            </a:pPr>
            <a:r>
              <a:rPr lang="it-IT" sz="2200" dirty="0">
                <a:ea typeface="Calibri" panose="020F0502020204030204" pitchFamily="34" charset="0"/>
                <a:cs typeface="Calibri" panose="020F0502020204030204" pitchFamily="34" charset="0"/>
              </a:rPr>
              <a:t>Sorge sul versante orientale della regione storica del Montiferru a 503 metri sul livello del mare.</a:t>
            </a:r>
          </a:p>
          <a:p>
            <a:pPr marL="457200" algn="just">
              <a:lnSpc>
                <a:spcPct val="107000"/>
              </a:lnSpc>
              <a:spcAft>
                <a:spcPts val="800"/>
              </a:spcAft>
            </a:pPr>
            <a:r>
              <a:rPr lang="it-IT" sz="2200" dirty="0">
                <a:ea typeface="Calibri" panose="020F0502020204030204" pitchFamily="34" charset="0"/>
                <a:cs typeface="Calibri" panose="020F0502020204030204" pitchFamily="34" charset="0"/>
              </a:rPr>
              <a:t>L’anima agropastorale è espressa dall’allevamento del bue rosso, da cui derivano carni d’alta qualità e il latte per il formaggio </a:t>
            </a:r>
            <a:r>
              <a:rPr lang="it-IT" sz="2200" i="1" dirty="0">
                <a:ea typeface="Calibri" panose="020F0502020204030204" pitchFamily="34" charset="0"/>
                <a:cs typeface="Calibri" panose="020F0502020204030204" pitchFamily="34" charset="0"/>
              </a:rPr>
              <a:t>casizolu</a:t>
            </a:r>
            <a:r>
              <a:rPr lang="it-IT" sz="2200" dirty="0">
                <a:ea typeface="Calibri" panose="020F0502020204030204" pitchFamily="34" charset="0"/>
                <a:cs typeface="Calibri" panose="020F0502020204030204" pitchFamily="34" charset="0"/>
              </a:rPr>
              <a:t>.</a:t>
            </a:r>
          </a:p>
          <a:p>
            <a:pPr marL="457200" algn="just">
              <a:lnSpc>
                <a:spcPct val="107000"/>
              </a:lnSpc>
              <a:spcAft>
                <a:spcPts val="800"/>
              </a:spcAft>
            </a:pPr>
            <a:r>
              <a:rPr lang="it-IT" sz="2200" dirty="0">
                <a:ea typeface="Calibri" panose="020F0502020204030204" pitchFamily="34" charset="0"/>
                <a:cs typeface="Calibri" panose="020F0502020204030204" pitchFamily="34" charset="0"/>
              </a:rPr>
              <a:t>Nota è anche l’acquavite.</a:t>
            </a:r>
          </a:p>
          <a:p>
            <a:pPr marL="457200" algn="just">
              <a:lnSpc>
                <a:spcPct val="107000"/>
              </a:lnSpc>
              <a:spcAft>
                <a:spcPts val="800"/>
              </a:spcAft>
            </a:pPr>
            <a:endParaRPr lang="it-IT" sz="2000" dirty="0">
              <a:latin typeface="Calibri" panose="020F0502020204030204" pitchFamily="34" charset="0"/>
              <a:ea typeface="Calibri" panose="020F0502020204030204" pitchFamily="34" charset="0"/>
              <a:cs typeface="Calibri" panose="020F0502020204030204" pitchFamily="34" charset="0"/>
            </a:endParaRPr>
          </a:p>
          <a:p>
            <a:pPr marL="457200" algn="just">
              <a:lnSpc>
                <a:spcPct val="107000"/>
              </a:lnSpc>
              <a:spcAft>
                <a:spcPts val="800"/>
              </a:spcAft>
            </a:pPr>
            <a:endParaRPr lang="it-IT" sz="2000" dirty="0">
              <a:latin typeface="Calibri" panose="020F0502020204030204" pitchFamily="34" charset="0"/>
              <a:ea typeface="Calibri" panose="020F0502020204030204" pitchFamily="34" charset="0"/>
              <a:cs typeface="Calibri" panose="020F0502020204030204" pitchFamily="34" charset="0"/>
            </a:endParaRPr>
          </a:p>
          <a:p>
            <a:pPr marL="457200" algn="just">
              <a:lnSpc>
                <a:spcPct val="107000"/>
              </a:lnSpc>
              <a:spcAft>
                <a:spcPts val="800"/>
              </a:spcAft>
            </a:pPr>
            <a:endParaRPr lang="it-IT" sz="2000" dirty="0">
              <a:latin typeface="Calibri" panose="020F0502020204030204" pitchFamily="34" charset="0"/>
              <a:ea typeface="Calibri" panose="020F0502020204030204" pitchFamily="34" charset="0"/>
              <a:cs typeface="Calibri" panose="020F0502020204030204" pitchFamily="34" charset="0"/>
            </a:endParaRPr>
          </a:p>
          <a:p>
            <a:pPr marL="457200" algn="just">
              <a:lnSpc>
                <a:spcPct val="107000"/>
              </a:lnSpc>
              <a:spcAft>
                <a:spcPts val="800"/>
              </a:spcAft>
            </a:pPr>
            <a:endParaRPr lang="it-IT" sz="2000" dirty="0">
              <a:latin typeface="Calibri" panose="020F0502020204030204" pitchFamily="34" charset="0"/>
              <a:ea typeface="Calibri" panose="020F0502020204030204" pitchFamily="34" charset="0"/>
              <a:cs typeface="Calibri" panose="020F0502020204030204" pitchFamily="34" charset="0"/>
            </a:endParaRPr>
          </a:p>
          <a:p>
            <a:pPr marL="457200" algn="just">
              <a:lnSpc>
                <a:spcPct val="107000"/>
              </a:lnSpc>
              <a:spcAft>
                <a:spcPts val="800"/>
              </a:spcAft>
            </a:pPr>
            <a:endParaRPr lang="it-IT" sz="2000" dirty="0">
              <a:latin typeface="Calibri" panose="020F0502020204030204" pitchFamily="34" charset="0"/>
              <a:ea typeface="Calibri" panose="020F0502020204030204" pitchFamily="34" charset="0"/>
              <a:cs typeface="Calibri" panose="020F0502020204030204" pitchFamily="34" charset="0"/>
            </a:endParaRPr>
          </a:p>
          <a:p>
            <a:pPr marL="457200" algn="just">
              <a:lnSpc>
                <a:spcPct val="107000"/>
              </a:lnSpc>
              <a:spcAft>
                <a:spcPts val="800"/>
              </a:spcAft>
            </a:pPr>
            <a:endParaRPr lang="it-IT" sz="2000" dirty="0">
              <a:latin typeface="Calibri" panose="020F0502020204030204" pitchFamily="34" charset="0"/>
              <a:ea typeface="Calibri" panose="020F0502020204030204" pitchFamily="34" charset="0"/>
              <a:cs typeface="Calibri" panose="020F0502020204030204" pitchFamily="34" charset="0"/>
            </a:endParaRPr>
          </a:p>
          <a:p>
            <a:pPr marL="457200" algn="just">
              <a:lnSpc>
                <a:spcPct val="107000"/>
              </a:lnSpc>
              <a:spcAft>
                <a:spcPts val="800"/>
              </a:spcAft>
            </a:pPr>
            <a:endParaRPr lang="it-IT" sz="2000" dirty="0">
              <a:ea typeface="Calibri" panose="020F0502020204030204" pitchFamily="34" charset="0"/>
              <a:cs typeface="Times New Roman" panose="02020603050405020304" pitchFamily="18" charset="0"/>
            </a:endParaRPr>
          </a:p>
          <a:p>
            <a:pPr marL="457200" algn="just">
              <a:lnSpc>
                <a:spcPct val="107000"/>
              </a:lnSpc>
              <a:spcAft>
                <a:spcPts val="800"/>
              </a:spcAft>
            </a:pPr>
            <a:endParaRPr lang="it-IT" sz="2000" dirty="0">
              <a:ea typeface="Calibri" panose="020F0502020204030204" pitchFamily="34" charset="0"/>
              <a:cs typeface="Times New Roman" panose="02020603050405020304" pitchFamily="18" charset="0"/>
            </a:endParaRPr>
          </a:p>
          <a:p>
            <a:pPr marL="457200" algn="just">
              <a:lnSpc>
                <a:spcPct val="107000"/>
              </a:lnSpc>
              <a:spcAft>
                <a:spcPts val="800"/>
              </a:spcAft>
            </a:pPr>
            <a:endParaRPr lang="it-IT" sz="2000" dirty="0">
              <a:ea typeface="Calibri" panose="020F0502020204030204" pitchFamily="34" charset="0"/>
              <a:cs typeface="Times New Roman" panose="02020603050405020304" pitchFamily="18" charset="0"/>
            </a:endParaRPr>
          </a:p>
          <a:p>
            <a:pPr marL="457200" algn="just">
              <a:lnSpc>
                <a:spcPct val="107000"/>
              </a:lnSpc>
              <a:spcAft>
                <a:spcPts val="800"/>
              </a:spcAft>
            </a:pPr>
            <a:endParaRPr lang="it-IT" sz="2000" dirty="0">
              <a:ea typeface="Calibri" panose="020F0502020204030204" pitchFamily="34" charset="0"/>
              <a:cs typeface="Times New Roman" panose="02020603050405020304" pitchFamily="18" charset="0"/>
            </a:endParaRPr>
          </a:p>
          <a:p>
            <a:pPr marL="457200" algn="just">
              <a:lnSpc>
                <a:spcPct val="107000"/>
              </a:lnSpc>
              <a:spcAft>
                <a:spcPts val="800"/>
              </a:spcAft>
            </a:pPr>
            <a:endParaRPr lang="it-IT" sz="2000" dirty="0">
              <a:ea typeface="Calibri" panose="020F0502020204030204" pitchFamily="34" charset="0"/>
              <a:cs typeface="Times New Roman" panose="02020603050405020304" pitchFamily="18" charset="0"/>
            </a:endParaRPr>
          </a:p>
          <a:p>
            <a:pPr marL="457200" algn="just">
              <a:lnSpc>
                <a:spcPct val="107000"/>
              </a:lnSpc>
              <a:spcAft>
                <a:spcPts val="800"/>
              </a:spcAft>
            </a:pPr>
            <a:endParaRPr lang="it-IT" sz="2000" dirty="0">
              <a:ea typeface="Calibri" panose="020F0502020204030204" pitchFamily="34" charset="0"/>
              <a:cs typeface="Times New Roman" panose="02020603050405020304" pitchFamily="18" charset="0"/>
            </a:endParaRPr>
          </a:p>
          <a:p>
            <a:pPr marL="457200" algn="just">
              <a:lnSpc>
                <a:spcPct val="107000"/>
              </a:lnSpc>
              <a:spcAft>
                <a:spcPts val="800"/>
              </a:spcAft>
            </a:pPr>
            <a:endParaRPr lang="es-CO" sz="2000" dirty="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BE71D7DB-F081-41E0-87DA-E4EDDF0A7E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1920" y="935162"/>
            <a:ext cx="3300412" cy="2381250"/>
          </a:xfrm>
          <a:prstGeom prst="rect">
            <a:avLst/>
          </a:prstGeom>
        </p:spPr>
      </p:pic>
      <p:pic>
        <p:nvPicPr>
          <p:cNvPr id="8" name="Imagen 7">
            <a:extLst>
              <a:ext uri="{FF2B5EF4-FFF2-40B4-BE49-F238E27FC236}">
                <a16:creationId xmlns:a16="http://schemas.microsoft.com/office/drawing/2014/main" id="{D39634AA-AD8C-4CD7-B31F-A75DCFF714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8476" y="3933400"/>
            <a:ext cx="4075656" cy="1989438"/>
          </a:xfrm>
          <a:prstGeom prst="rect">
            <a:avLst/>
          </a:prstGeom>
        </p:spPr>
      </p:pic>
      <p:sp>
        <p:nvSpPr>
          <p:cNvPr id="5" name="CasellaDiTesto 4">
            <a:extLst>
              <a:ext uri="{FF2B5EF4-FFF2-40B4-BE49-F238E27FC236}">
                <a16:creationId xmlns:a16="http://schemas.microsoft.com/office/drawing/2014/main" id="{8F6C37A2-3B21-E064-40C5-BD9FD12E6DBE}"/>
              </a:ext>
            </a:extLst>
          </p:cNvPr>
          <p:cNvSpPr txBox="1"/>
          <p:nvPr/>
        </p:nvSpPr>
        <p:spPr>
          <a:xfrm>
            <a:off x="322262" y="6499860"/>
            <a:ext cx="11547476" cy="261610"/>
          </a:xfrm>
          <a:prstGeom prst="rect">
            <a:avLst/>
          </a:prstGeom>
          <a:noFill/>
        </p:spPr>
        <p:txBody>
          <a:bodyPr wrap="square" rtlCol="0">
            <a:spAutoFit/>
          </a:bodyPr>
          <a:lstStyle/>
          <a:p>
            <a:r>
              <a:rPr lang="es-CO" sz="1100" dirty="0">
                <a:solidFill>
                  <a:schemeClr val="accent4">
                    <a:lumMod val="50000"/>
                  </a:schemeClr>
                </a:solidFill>
              </a:rPr>
              <a:t>TOOLKIT UNITÁ UNO: </a:t>
            </a:r>
            <a:r>
              <a:rPr lang="it-IT" sz="1100" dirty="0">
                <a:solidFill>
                  <a:schemeClr val="accent4">
                    <a:lumMod val="50000"/>
                  </a:schemeClr>
                </a:solidFill>
              </a:rPr>
              <a:t>la gastronomia come percorso, il caso del Montiferru							</a:t>
            </a:r>
            <a:fld id="{D88F6573-6E56-4131-895A-F07F766AD62A}" type="slidenum">
              <a:rPr lang="it-IT" sz="1100" smtClean="0">
                <a:solidFill>
                  <a:schemeClr val="accent4">
                    <a:lumMod val="50000"/>
                  </a:schemeClr>
                </a:solidFill>
              </a:rPr>
              <a:t>7</a:t>
            </a:fld>
            <a:endParaRPr lang="it-IT" sz="1100" dirty="0">
              <a:solidFill>
                <a:schemeClr val="accent4">
                  <a:lumMod val="50000"/>
                </a:schemeClr>
              </a:solidFill>
            </a:endParaRPr>
          </a:p>
        </p:txBody>
      </p:sp>
    </p:spTree>
    <p:extLst>
      <p:ext uri="{BB962C8B-B14F-4D97-AF65-F5344CB8AC3E}">
        <p14:creationId xmlns:p14="http://schemas.microsoft.com/office/powerpoint/2010/main" val="1010798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21C325-E793-4711-8D11-479C5052C26F}"/>
              </a:ext>
            </a:extLst>
          </p:cNvPr>
          <p:cNvSpPr>
            <a:spLocks noGrp="1"/>
          </p:cNvSpPr>
          <p:nvPr>
            <p:ph type="title"/>
          </p:nvPr>
        </p:nvSpPr>
        <p:spPr>
          <a:xfrm>
            <a:off x="3159734" y="253195"/>
            <a:ext cx="8565333" cy="978729"/>
          </a:xfrm>
        </p:spPr>
        <p:txBody>
          <a:bodyPr/>
          <a:lstStyle/>
          <a:p>
            <a:pPr marL="0" indent="0" algn="just">
              <a:buNone/>
            </a:pPr>
            <a:r>
              <a:rPr lang="it-IT" sz="3200" b="1" dirty="0">
                <a:solidFill>
                  <a:srgbClr val="00B050"/>
                </a:solidFill>
              </a:rPr>
              <a:t>ECOTURISMO &amp; SOSTENIBILITÀ : LA “ANTICA DIMORA DEL GRUCCIONE”  (SANTULUSSURGIU)</a:t>
            </a:r>
          </a:p>
        </p:txBody>
      </p:sp>
      <p:sp>
        <p:nvSpPr>
          <p:cNvPr id="3" name="Marcador de texto 2">
            <a:extLst>
              <a:ext uri="{FF2B5EF4-FFF2-40B4-BE49-F238E27FC236}">
                <a16:creationId xmlns:a16="http://schemas.microsoft.com/office/drawing/2014/main" id="{86C3E823-106D-4B57-96F7-2D7C810D0829}"/>
              </a:ext>
            </a:extLst>
          </p:cNvPr>
          <p:cNvSpPr>
            <a:spLocks noGrp="1"/>
          </p:cNvSpPr>
          <p:nvPr>
            <p:ph type="body" sz="quarter" idx="10"/>
          </p:nvPr>
        </p:nvSpPr>
        <p:spPr>
          <a:xfrm>
            <a:off x="443620" y="1841501"/>
            <a:ext cx="11426118" cy="4444999"/>
          </a:xfrm>
        </p:spPr>
        <p:txBody>
          <a:bodyPr/>
          <a:lstStyle/>
          <a:p>
            <a:pPr algn="just">
              <a:spcBef>
                <a:spcPts val="0"/>
              </a:spcBef>
              <a:spcAft>
                <a:spcPts val="1200"/>
              </a:spcAft>
            </a:pPr>
            <a:r>
              <a:rPr lang="it-IT" sz="2000" dirty="0">
                <a:latin typeface="+mn-lt"/>
                <a:ea typeface="Calibri" panose="020F0502020204030204" pitchFamily="34" charset="0"/>
                <a:cs typeface="Calibri" panose="020F0502020204030204" pitchFamily="34" charset="0"/>
              </a:rPr>
              <a:t>Si definisce un albergo diffuso: particolare tipologia alberghiera che si contraddistingue per fornire ricettività utilizzando stabili appartenenti a un tessuto abitativo preesistente, un </a:t>
            </a:r>
            <a:r>
              <a:rPr lang="it-IT" sz="2000" b="1" dirty="0">
                <a:latin typeface="+mn-lt"/>
                <a:ea typeface="Calibri" panose="020F0502020204030204" pitchFamily="34" charset="0"/>
                <a:cs typeface="Calibri" panose="020F0502020204030204" pitchFamily="34" charset="0"/>
              </a:rPr>
              <a:t>modello di ospitalità</a:t>
            </a:r>
            <a:r>
              <a:rPr lang="it-IT" sz="2000" dirty="0">
                <a:latin typeface="+mn-lt"/>
                <a:ea typeface="Calibri" panose="020F0502020204030204" pitchFamily="34" charset="0"/>
                <a:cs typeface="Calibri" panose="020F0502020204030204" pitchFamily="34" charset="0"/>
              </a:rPr>
              <a:t> che si realizza nel cuore storico dei piccoli borghi d’Italia.</a:t>
            </a:r>
          </a:p>
          <a:p>
            <a:pPr algn="just">
              <a:spcBef>
                <a:spcPts val="0"/>
              </a:spcBef>
              <a:spcAft>
                <a:spcPts val="1200"/>
              </a:spcAft>
            </a:pPr>
            <a:endParaRPr lang="es-CO" sz="2000" dirty="0">
              <a:latin typeface="+mn-lt"/>
              <a:ea typeface="Calibri" panose="020F0502020204030204" pitchFamily="34" charset="0"/>
              <a:cs typeface="Calibri" panose="020F0502020204030204" pitchFamily="34" charset="0"/>
            </a:endParaRPr>
          </a:p>
          <a:p>
            <a:pPr algn="just">
              <a:spcBef>
                <a:spcPts val="0"/>
              </a:spcBef>
              <a:spcAft>
                <a:spcPts val="1200"/>
              </a:spcAft>
            </a:pPr>
            <a:r>
              <a:rPr lang="it-IT" sz="2000" dirty="0">
                <a:latin typeface="+mn-lt"/>
                <a:ea typeface="Calibri" panose="020F0502020204030204" pitchFamily="34" charset="0"/>
                <a:cs typeface="Calibri" panose="020F0502020204030204" pitchFamily="34" charset="0"/>
              </a:rPr>
              <a:t>L’Antica dimora del Gruccione è un albergo, ma è anche un progetto di sviluppo locale perché l’azienda è nata riutilizzando ciò che si aveva a disposizione, senza consumare nuovo suolo. </a:t>
            </a:r>
          </a:p>
          <a:p>
            <a:pPr algn="just">
              <a:spcBef>
                <a:spcPts val="0"/>
              </a:spcBef>
              <a:spcAft>
                <a:spcPts val="1200"/>
              </a:spcAft>
            </a:pPr>
            <a:endParaRPr lang="it-IT" sz="2000" dirty="0">
              <a:latin typeface="+mn-lt"/>
              <a:ea typeface="Calibri" panose="020F0502020204030204" pitchFamily="34" charset="0"/>
              <a:cs typeface="Calibri" panose="020F0502020204030204" pitchFamily="34" charset="0"/>
            </a:endParaRPr>
          </a:p>
          <a:p>
            <a:pPr algn="just">
              <a:spcBef>
                <a:spcPts val="0"/>
              </a:spcBef>
              <a:spcAft>
                <a:spcPts val="1200"/>
              </a:spcAft>
            </a:pPr>
            <a:r>
              <a:rPr lang="it-IT" sz="2000" dirty="0">
                <a:latin typeface="+mn-lt"/>
                <a:ea typeface="Calibri" panose="020F0502020204030204" pitchFamily="34" charset="0"/>
                <a:cs typeface="Calibri" panose="020F0502020204030204" pitchFamily="34" charset="0"/>
              </a:rPr>
              <a:t>Le sue camere sono in stabili che appartengono al tessuto storico del paese, il cibo servito è frutto delle economie del territorio che hanno cura degli animali e della terra, mentre se la proprietà è di tradizione storica, il suo staff è costituito da giovani preparati e appassionati che hanno girato il mondo, ma hanno deciso di vivere in Sardegna e di raccontare l’Isola abitando in un piccolo borgo.</a:t>
            </a:r>
            <a:endParaRPr lang="es-CO" sz="2000" dirty="0">
              <a:latin typeface="+mn-lt"/>
              <a:ea typeface="Calibri" panose="020F0502020204030204" pitchFamily="34" charset="0"/>
              <a:cs typeface="Calibri" panose="020F0502020204030204" pitchFamily="34" charset="0"/>
            </a:endParaRPr>
          </a:p>
        </p:txBody>
      </p:sp>
      <p:sp>
        <p:nvSpPr>
          <p:cNvPr id="4" name="CasellaDiTesto 3">
            <a:extLst>
              <a:ext uri="{FF2B5EF4-FFF2-40B4-BE49-F238E27FC236}">
                <a16:creationId xmlns:a16="http://schemas.microsoft.com/office/drawing/2014/main" id="{FEEBD8D7-A418-8516-7580-6EEB6490A341}"/>
              </a:ext>
            </a:extLst>
          </p:cNvPr>
          <p:cNvSpPr txBox="1"/>
          <p:nvPr/>
        </p:nvSpPr>
        <p:spPr>
          <a:xfrm>
            <a:off x="322262" y="6499860"/>
            <a:ext cx="11547476" cy="261610"/>
          </a:xfrm>
          <a:prstGeom prst="rect">
            <a:avLst/>
          </a:prstGeom>
          <a:noFill/>
        </p:spPr>
        <p:txBody>
          <a:bodyPr wrap="square" rtlCol="0">
            <a:spAutoFit/>
          </a:bodyPr>
          <a:lstStyle/>
          <a:p>
            <a:r>
              <a:rPr lang="es-CO" sz="1100" dirty="0">
                <a:solidFill>
                  <a:schemeClr val="accent4">
                    <a:lumMod val="50000"/>
                  </a:schemeClr>
                </a:solidFill>
              </a:rPr>
              <a:t>TOOLKIT UNITÁ UNO: </a:t>
            </a:r>
            <a:r>
              <a:rPr lang="it-IT" sz="1100" dirty="0">
                <a:solidFill>
                  <a:schemeClr val="accent4">
                    <a:lumMod val="50000"/>
                  </a:schemeClr>
                </a:solidFill>
              </a:rPr>
              <a:t>la gastronomia come percorso, il caso del Montiferru							</a:t>
            </a:r>
            <a:fld id="{D88F6573-6E56-4131-895A-F07F766AD62A}" type="slidenum">
              <a:rPr lang="it-IT" sz="1100" smtClean="0">
                <a:solidFill>
                  <a:schemeClr val="accent4">
                    <a:lumMod val="50000"/>
                  </a:schemeClr>
                </a:solidFill>
              </a:rPr>
              <a:t>8</a:t>
            </a:fld>
            <a:endParaRPr lang="it-IT" sz="1100" dirty="0">
              <a:solidFill>
                <a:schemeClr val="accent4">
                  <a:lumMod val="50000"/>
                </a:schemeClr>
              </a:solidFill>
            </a:endParaRPr>
          </a:p>
        </p:txBody>
      </p:sp>
    </p:spTree>
    <p:extLst>
      <p:ext uri="{BB962C8B-B14F-4D97-AF65-F5344CB8AC3E}">
        <p14:creationId xmlns:p14="http://schemas.microsoft.com/office/powerpoint/2010/main" val="1542612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21C325-E793-4711-8D11-479C5052C26F}"/>
              </a:ext>
            </a:extLst>
          </p:cNvPr>
          <p:cNvSpPr>
            <a:spLocks noGrp="1"/>
          </p:cNvSpPr>
          <p:nvPr>
            <p:ph type="title"/>
          </p:nvPr>
        </p:nvSpPr>
        <p:spPr>
          <a:xfrm>
            <a:off x="3129254" y="291295"/>
            <a:ext cx="8565333" cy="923330"/>
          </a:xfrm>
        </p:spPr>
        <p:txBody>
          <a:bodyPr/>
          <a:lstStyle/>
          <a:p>
            <a:pPr marL="0" indent="0">
              <a:buNone/>
            </a:pPr>
            <a:r>
              <a:rPr lang="es-CO" b="1" dirty="0">
                <a:solidFill>
                  <a:srgbClr val="00B050"/>
                </a:solidFill>
              </a:rPr>
              <a:t>GABRIELLA BELLONI</a:t>
            </a:r>
            <a:br>
              <a:rPr lang="es-CO" b="1" dirty="0">
                <a:solidFill>
                  <a:srgbClr val="00B050"/>
                </a:solidFill>
              </a:rPr>
            </a:br>
            <a:r>
              <a:rPr lang="es-CO" b="1" dirty="0" err="1">
                <a:solidFill>
                  <a:srgbClr val="00B050"/>
                </a:solidFill>
              </a:rPr>
              <a:t>Direttrice</a:t>
            </a:r>
            <a:r>
              <a:rPr lang="es-CO" b="1" dirty="0">
                <a:solidFill>
                  <a:srgbClr val="00B050"/>
                </a:solidFill>
              </a:rPr>
              <a:t> </a:t>
            </a:r>
            <a:r>
              <a:rPr lang="es-CO" b="1" dirty="0" err="1">
                <a:solidFill>
                  <a:srgbClr val="00B050"/>
                </a:solidFill>
              </a:rPr>
              <a:t>Antica</a:t>
            </a:r>
            <a:r>
              <a:rPr lang="es-CO" b="1" dirty="0">
                <a:solidFill>
                  <a:srgbClr val="00B050"/>
                </a:solidFill>
              </a:rPr>
              <a:t> </a:t>
            </a:r>
            <a:r>
              <a:rPr lang="es-CO" b="1" dirty="0" err="1">
                <a:solidFill>
                  <a:srgbClr val="00B050"/>
                </a:solidFill>
              </a:rPr>
              <a:t>Dimora</a:t>
            </a:r>
            <a:r>
              <a:rPr lang="es-CO" b="1" dirty="0">
                <a:solidFill>
                  <a:srgbClr val="00B050"/>
                </a:solidFill>
              </a:rPr>
              <a:t> del </a:t>
            </a:r>
            <a:r>
              <a:rPr lang="es-CO" b="1" dirty="0" err="1">
                <a:solidFill>
                  <a:srgbClr val="00B050"/>
                </a:solidFill>
              </a:rPr>
              <a:t>Gruccione</a:t>
            </a:r>
            <a:endParaRPr lang="es-CO" b="1" dirty="0">
              <a:solidFill>
                <a:srgbClr val="00B050"/>
              </a:solidFill>
            </a:endParaRPr>
          </a:p>
        </p:txBody>
      </p:sp>
      <p:sp>
        <p:nvSpPr>
          <p:cNvPr id="3" name="Marcador de texto 2">
            <a:extLst>
              <a:ext uri="{FF2B5EF4-FFF2-40B4-BE49-F238E27FC236}">
                <a16:creationId xmlns:a16="http://schemas.microsoft.com/office/drawing/2014/main" id="{86C3E823-106D-4B57-96F7-2D7C810D0829}"/>
              </a:ext>
            </a:extLst>
          </p:cNvPr>
          <p:cNvSpPr>
            <a:spLocks noGrp="1"/>
          </p:cNvSpPr>
          <p:nvPr>
            <p:ph type="body" sz="quarter" idx="10"/>
          </p:nvPr>
        </p:nvSpPr>
        <p:spPr>
          <a:xfrm>
            <a:off x="443620" y="1743076"/>
            <a:ext cx="11426118" cy="4600574"/>
          </a:xfrm>
        </p:spPr>
        <p:txBody>
          <a:bodyPr/>
          <a:lstStyle/>
          <a:p>
            <a:pPr algn="just"/>
            <a:r>
              <a:rPr lang="it-IT" sz="2200" dirty="0">
                <a:latin typeface="+mn-lt"/>
                <a:ea typeface="Calibri" panose="020F0502020204030204" pitchFamily="34" charset="0"/>
                <a:cs typeface="Calibri" panose="020F0502020204030204" pitchFamily="34" charset="0"/>
              </a:rPr>
              <a:t>Laureata in Filosofia a Roma, ha lavorato come ricercatrice in Germania e in Italia sulle tematiche cinque-secentesche pertinenti lo studio della natura, l’interdisciplinarità dei saperi, la microstoria cui, trasversalmente, ha abbinato da sempre l’attenzione alla lettura del cibo come fatto sociale, da godersi con piacere e pari serietà, secondo le indicazioni del suo primo maestro Tullio Gregory, filosofo e gourmet, orientando successivamente, con l’apertura nel 2002 a Santu Lussurgiu della “Antica Dimora del Gruccione” come albergo diffuso, interessi e attività lavorativa sui temi dello sviluppo locale. </a:t>
            </a:r>
          </a:p>
          <a:p>
            <a:pPr algn="just"/>
            <a:endParaRPr lang="it-IT" sz="2200" dirty="0">
              <a:latin typeface="+mn-lt"/>
              <a:ea typeface="Calibri" panose="020F0502020204030204" pitchFamily="34" charset="0"/>
              <a:cs typeface="Calibri" panose="020F0502020204030204" pitchFamily="34" charset="0"/>
            </a:endParaRPr>
          </a:p>
          <a:p>
            <a:pPr algn="just"/>
            <a:r>
              <a:rPr lang="it-IT" sz="2200" dirty="0">
                <a:latin typeface="+mn-lt"/>
                <a:ea typeface="Calibri" panose="020F0502020204030204" pitchFamily="34" charset="0"/>
                <a:cs typeface="Calibri" panose="020F0502020204030204" pitchFamily="34" charset="0"/>
              </a:rPr>
              <a:t>Ritiene che la missione autentica dell’albergo diffuso in un piccolo borgo sia quella di essere “presidio” di un territorio, azione rivoluzionaria e resiliente del fare impresa affermando la bellezza dei luoghi anticonvenzionali per dare di nuovo voce, in ogni parte del mondo, alla terra come alla persona.</a:t>
            </a:r>
            <a:endParaRPr lang="es-CO" sz="2200" dirty="0">
              <a:latin typeface="+mn-lt"/>
              <a:ea typeface="Calibri" panose="020F0502020204030204" pitchFamily="34" charset="0"/>
              <a:cs typeface="Calibri" panose="020F0502020204030204" pitchFamily="34" charset="0"/>
            </a:endParaRPr>
          </a:p>
        </p:txBody>
      </p:sp>
      <p:sp>
        <p:nvSpPr>
          <p:cNvPr id="4" name="CasellaDiTesto 3">
            <a:extLst>
              <a:ext uri="{FF2B5EF4-FFF2-40B4-BE49-F238E27FC236}">
                <a16:creationId xmlns:a16="http://schemas.microsoft.com/office/drawing/2014/main" id="{04656634-982B-9055-A9A7-6FA07D9855DD}"/>
              </a:ext>
            </a:extLst>
          </p:cNvPr>
          <p:cNvSpPr txBox="1"/>
          <p:nvPr/>
        </p:nvSpPr>
        <p:spPr>
          <a:xfrm>
            <a:off x="322262" y="6499860"/>
            <a:ext cx="11547476" cy="261610"/>
          </a:xfrm>
          <a:prstGeom prst="rect">
            <a:avLst/>
          </a:prstGeom>
          <a:noFill/>
        </p:spPr>
        <p:txBody>
          <a:bodyPr wrap="square" rtlCol="0">
            <a:spAutoFit/>
          </a:bodyPr>
          <a:lstStyle/>
          <a:p>
            <a:r>
              <a:rPr lang="es-CO" sz="1100" dirty="0">
                <a:solidFill>
                  <a:schemeClr val="accent4">
                    <a:lumMod val="50000"/>
                  </a:schemeClr>
                </a:solidFill>
              </a:rPr>
              <a:t>TOOLKIT UNITÁ UNO: </a:t>
            </a:r>
            <a:r>
              <a:rPr lang="it-IT" sz="1100" dirty="0">
                <a:solidFill>
                  <a:schemeClr val="accent4">
                    <a:lumMod val="50000"/>
                  </a:schemeClr>
                </a:solidFill>
              </a:rPr>
              <a:t>la gastronomia come percorso, il caso del Montiferru							</a:t>
            </a:r>
            <a:fld id="{D88F6573-6E56-4131-895A-F07F766AD62A}" type="slidenum">
              <a:rPr lang="it-IT" sz="1100" smtClean="0">
                <a:solidFill>
                  <a:schemeClr val="accent4">
                    <a:lumMod val="50000"/>
                  </a:schemeClr>
                </a:solidFill>
              </a:rPr>
              <a:t>9</a:t>
            </a:fld>
            <a:endParaRPr lang="it-IT" sz="1100" dirty="0">
              <a:solidFill>
                <a:schemeClr val="accent4">
                  <a:lumMod val="50000"/>
                </a:schemeClr>
              </a:solidFill>
            </a:endParaRPr>
          </a:p>
        </p:txBody>
      </p:sp>
    </p:spTree>
    <p:extLst>
      <p:ext uri="{BB962C8B-B14F-4D97-AF65-F5344CB8AC3E}">
        <p14:creationId xmlns:p14="http://schemas.microsoft.com/office/powerpoint/2010/main" val="2331300894"/>
      </p:ext>
    </p:extLst>
  </p:cSld>
  <p:clrMapOvr>
    <a:masterClrMapping/>
  </p:clrMapOvr>
</p:sld>
</file>

<file path=ppt/theme/theme1.xml><?xml version="1.0" encoding="utf-8"?>
<a:theme xmlns:a="http://schemas.openxmlformats.org/drawingml/2006/main" name="Tema IlabFoo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alizzato 1">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LABFOOD_TEMPLATE PPTT_221003.potx" id="{A285AD0D-D33F-4FB9-BDD1-95A2545ABB7F}" vid="{98129FE3-2BF2-4671-B55E-647A2C3A8CA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TM02892315[[fn=Espiral]]</Template>
  <TotalTime>5472</TotalTime>
  <Words>4273</Words>
  <Application>Microsoft Office PowerPoint</Application>
  <PresentationFormat>Widescreen</PresentationFormat>
  <Paragraphs>346</Paragraphs>
  <Slides>41</Slides>
  <Notes>0</Notes>
  <HiddenSlides>0</HiddenSlides>
  <MMClips>11</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41</vt:i4>
      </vt:variant>
    </vt:vector>
  </HeadingPairs>
  <TitlesOfParts>
    <vt:vector size="46" baseType="lpstr">
      <vt:lpstr>Arial</vt:lpstr>
      <vt:lpstr>Arial Narrow</vt:lpstr>
      <vt:lpstr>Calibri</vt:lpstr>
      <vt:lpstr>Noto Sans Symbols</vt:lpstr>
      <vt:lpstr>Tema IlabFood</vt:lpstr>
      <vt:lpstr>CLUSTER CUCINA SOSTENIBILE</vt:lpstr>
      <vt:lpstr>CONTENUTI PER IL TRASFERIMENTO TECNOLOGICO </vt:lpstr>
      <vt:lpstr>INTRODUZIONE</vt:lpstr>
      <vt:lpstr>INTERVENTI DEGLI ESPERTI</vt:lpstr>
      <vt:lpstr>STRUTTURA DEL MODULO</vt:lpstr>
      <vt:lpstr>CLUSTER CUCINA SOSTENIBILE</vt:lpstr>
      <vt:lpstr>SANTULUSSURGIU </vt:lpstr>
      <vt:lpstr>ECOTURISMO &amp; SOSTENIBILITÀ : LA “ANTICA DIMORA DEL GRUCCIONE”  (SANTULUSSURGIU)</vt:lpstr>
      <vt:lpstr>GABRIELLA BELLONI Direttrice Antica Dimora del Gruccione</vt:lpstr>
      <vt:lpstr>PARTE A:TERRITORIO, PRODUTTORI ED IDENTITÁ</vt:lpstr>
      <vt:lpstr>TURISMO GASTRONOMICO</vt:lpstr>
      <vt:lpstr>TURISMO ENOGASTRONOMICO, TERRITORIO E IDENTITÁ (1)</vt:lpstr>
      <vt:lpstr>TURISMO ENOGASTRONOMICO, TERRITORIO E IDENTITÁ (2)</vt:lpstr>
      <vt:lpstr>IL RAPPORTO TRA AUTENTICITÁ E SENSO DEL LUOGO (SENSE OF PLACE) (1)</vt:lpstr>
      <vt:lpstr>IL RAPPORTO TRA AUTENTICITÁ E SENSO DEL LUOGO (SENSE OF PLACE) (2)</vt:lpstr>
      <vt:lpstr>LA CIRCOLARITÁ DEL SAPERE</vt:lpstr>
      <vt:lpstr>SLOW TOURISM </vt:lpstr>
      <vt:lpstr>CARATTERISTICHE DEL TURISMO LENTO</vt:lpstr>
      <vt:lpstr>LA GASTRONOMIA COME PERCORSO</vt:lpstr>
      <vt:lpstr>LA BIODIVERSITÁ DEI SAPERI</vt:lpstr>
      <vt:lpstr>TURISMO ESPERIENZIALE: LA SINERGIA CON I PRODUTTORI LOCALI</vt:lpstr>
      <vt:lpstr>ARCA DEL GUSTO</vt:lpstr>
      <vt:lpstr>PRESIDI SLOW FOOD</vt:lpstr>
      <vt:lpstr>IL CASIZOLU</vt:lpstr>
      <vt:lpstr>IL CASIZOLU: IL PRODUTTORE GIANPAOLO MURA</vt:lpstr>
      <vt:lpstr>CLUSTER CUCINA SOSTENIBILE</vt:lpstr>
      <vt:lpstr>ANNA MARIA PINNA  (direttrice CRENoS)</vt:lpstr>
      <vt:lpstr>LO SVILUPPO SOSTENIBILE (1)</vt:lpstr>
      <vt:lpstr>LO SVILUPPO SOSTENIBILE (2)</vt:lpstr>
      <vt:lpstr>LO SVILUPPO SOSTENIBILE (3)</vt:lpstr>
      <vt:lpstr>TURISMO, TRADIZIONE ED INNOVAZIONE</vt:lpstr>
      <vt:lpstr>CARATTERISTICHE DEL TURISMO ESPERIENZIALE (1)</vt:lpstr>
      <vt:lpstr>CARATTERISTICHE DEL TURISMO ESPERIENZIALE (2)</vt:lpstr>
      <vt:lpstr>SANTULUSSURGIU E L’ANTICA DIMORA DEL GRUCCIONE: DA TURISMO SOSTENIBILE A TURISMO RIGENERATIVO?</vt:lpstr>
      <vt:lpstr>CLUSTER CUCINA SOSTENIBILE</vt:lpstr>
      <vt:lpstr>ASPETTI DI COMPOSIZIONE NUTRIZIONALE</vt:lpstr>
      <vt:lpstr>SARA CONGIU  (Chef Antica Dimora del Gruccione)</vt:lpstr>
      <vt:lpstr>COME COMBINARE GLI INGREDIENTI</vt:lpstr>
      <vt:lpstr>MARCO DELUGAS  (Sommelier Antica Dimora del Gruccione)</vt:lpstr>
      <vt:lpstr>COSA BEVIAMO</vt:lpstr>
      <vt:lpstr>BIBLIOGRAFIA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Lisa Presciani</dc:creator>
  <cp:lastModifiedBy>Matteo Bellinzas</cp:lastModifiedBy>
  <cp:revision>110</cp:revision>
  <dcterms:created xsi:type="dcterms:W3CDTF">2023-06-19T16:58:21Z</dcterms:created>
  <dcterms:modified xsi:type="dcterms:W3CDTF">2023-09-22T16:19:41Z</dcterms:modified>
</cp:coreProperties>
</file>